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heme/themeOverride2.xml" ContentType="application/vnd.openxmlformats-officedocument.themeOverr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heme/themeOverride3.xml" ContentType="application/vnd.openxmlformats-officedocument.themeOverr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40.jpg" ContentType="image/png"/>
  <Override PartName="/ppt/tags/tag19.xml" ContentType="application/vnd.openxmlformats-officedocument.presentationml.tags+xml"/>
  <Override PartName="/ppt/theme/themeOverride4.xml" ContentType="application/vnd.openxmlformats-officedocument.themeOverr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5" r:id="rId3"/>
    <p:sldMasterId id="2147483690" r:id="rId4"/>
    <p:sldMasterId id="2147483703" r:id="rId5"/>
    <p:sldMasterId id="2147483717" r:id="rId6"/>
    <p:sldMasterId id="2147483753" r:id="rId7"/>
    <p:sldMasterId id="2147483777" r:id="rId8"/>
    <p:sldMasterId id="2147483789" r:id="rId9"/>
  </p:sldMasterIdLst>
  <p:notesMasterIdLst>
    <p:notesMasterId r:id="rId36"/>
  </p:notesMasterIdLst>
  <p:sldIdLst>
    <p:sldId id="342" r:id="rId10"/>
    <p:sldId id="322" r:id="rId11"/>
    <p:sldId id="362" r:id="rId12"/>
    <p:sldId id="363" r:id="rId13"/>
    <p:sldId id="345" r:id="rId14"/>
    <p:sldId id="346" r:id="rId15"/>
    <p:sldId id="347" r:id="rId16"/>
    <p:sldId id="318" r:id="rId17"/>
    <p:sldId id="348" r:id="rId18"/>
    <p:sldId id="349" r:id="rId19"/>
    <p:sldId id="364" r:id="rId20"/>
    <p:sldId id="365" r:id="rId21"/>
    <p:sldId id="366" r:id="rId22"/>
    <p:sldId id="351" r:id="rId23"/>
    <p:sldId id="325" r:id="rId24"/>
    <p:sldId id="352" r:id="rId25"/>
    <p:sldId id="357" r:id="rId26"/>
    <p:sldId id="358" r:id="rId27"/>
    <p:sldId id="360" r:id="rId28"/>
    <p:sldId id="353" r:id="rId29"/>
    <p:sldId id="369" r:id="rId30"/>
    <p:sldId id="367" r:id="rId31"/>
    <p:sldId id="368" r:id="rId32"/>
    <p:sldId id="361" r:id="rId33"/>
    <p:sldId id="298" r:id="rId34"/>
    <p:sldId id="306" r:id="rId35"/>
  </p:sldIdLst>
  <p:sldSz cx="9144000" cy="5143500" type="screen16x9"/>
  <p:notesSz cx="6858000" cy="9144000"/>
  <p:embeddedFontLst>
    <p:embeddedFont>
      <p:font typeface="微软雅黑" pitchFamily="34" charset="-122"/>
      <p:regular r:id="rId37"/>
      <p:bold r:id="rId38"/>
    </p:embeddedFont>
    <p:embeddedFont>
      <p:font typeface="Helvetica" pitchFamily="34" charset="0"/>
      <p:regular r:id="rId39"/>
      <p:bold r:id="rId40"/>
      <p:italic r:id="rId41"/>
      <p:boldItalic r:id="rId42"/>
    </p:embeddedFont>
    <p:embeddedFont>
      <p:font typeface="Calibri Light" pitchFamily="34" charset="0"/>
      <p:regular r:id="rId43"/>
      <p:italic r:id="rId44"/>
    </p:embeddedFont>
    <p:embeddedFont>
      <p:font typeface="汉仪全唐诗简" charset="-122"/>
      <p:regular r:id="rId45"/>
    </p:embeddedFont>
    <p:embeddedFont>
      <p:font typeface="等线" charset="0"/>
      <p:regular r:id="rId46"/>
      <p:bold r:id="rId47"/>
    </p:embeddedFont>
    <p:embeddedFont>
      <p:font typeface="Arial Black" pitchFamily="34" charset="0"/>
      <p:bold r:id="rId48"/>
    </p:embeddedFont>
    <p:embeddedFont>
      <p:font typeface="Calibri" pitchFamily="34" charset="0"/>
      <p:regular r:id="rId49"/>
      <p:bold r:id="rId50"/>
      <p:italic r:id="rId51"/>
      <p:boldItalic r:id="rId52"/>
    </p:embeddedFont>
    <p:embeddedFont>
      <p:font typeface="宋体" pitchFamily="2" charset="-122"/>
      <p:regular r:id="rId53"/>
    </p:embeddedFont>
  </p:embeddedFontLst>
  <p:defaultText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8DD"/>
    <a:srgbClr val="FC9494"/>
    <a:srgbClr val="D60093"/>
    <a:srgbClr val="C2C2C2"/>
    <a:srgbClr val="A8E582"/>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2895" autoAdjust="0"/>
  </p:normalViewPr>
  <p:slideViewPr>
    <p:cSldViewPr snapToGrid="0">
      <p:cViewPr>
        <p:scale>
          <a:sx n="72" d="100"/>
          <a:sy n="72" d="100"/>
        </p:scale>
        <p:origin x="-1670" y="-605"/>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3.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2684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2095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8</a:t>
            </a:fld>
            <a:endParaRPr lang="zh-CN" altLang="en-US"/>
          </a:p>
        </p:txBody>
      </p:sp>
    </p:spTree>
    <p:extLst>
      <p:ext uri="{BB962C8B-B14F-4D97-AF65-F5344CB8AC3E}">
        <p14:creationId xmlns:p14="http://schemas.microsoft.com/office/powerpoint/2010/main" val="250659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659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659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2095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2095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659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2095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a:endParaRPr lang="zh-CN" altLang="en-US">
              <a:solidFill>
                <a:srgbClr val="FFFFFF"/>
              </a:solidFill>
            </a:endParaRPr>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2456708" cy="1537899"/>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5683" y="3897558"/>
            <a:ext cx="1835323" cy="1245946"/>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28518"/>
            <a:ext cx="1228354" cy="1814990"/>
          </a:xfrm>
          <a:prstGeom prst="rect">
            <a:avLst/>
          </a:prstGeom>
        </p:spPr>
      </p:pic>
    </p:spTree>
    <p:extLst>
      <p:ext uri="{BB962C8B-B14F-4D97-AF65-F5344CB8AC3E}">
        <p14:creationId xmlns:p14="http://schemas.microsoft.com/office/powerpoint/2010/main" val="97340619"/>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6"/>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315445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97002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8"/>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359688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009078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8"/>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8"/>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38137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userDrawn="1"/>
        </p:nvGrpSpPr>
        <p:grpSpPr>
          <a:xfrm>
            <a:off x="0" y="0"/>
            <a:ext cx="9144000" cy="5143500"/>
            <a:chOff x="0" y="0"/>
            <a:chExt cx="9144000" cy="5143500"/>
          </a:xfrm>
        </p:grpSpPr>
        <p:pic>
          <p:nvPicPr>
            <p:cNvPr id="12" name="Picture 2"/>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rcRect l="1505" b="2174"/>
            <a:stretch/>
          </p:blipFill>
          <p:spPr bwMode="auto">
            <a:xfrm>
              <a:off x="0" y="0"/>
              <a:ext cx="9144000" cy="5143500"/>
            </a:xfrm>
            <a:prstGeom prst="rect">
              <a:avLst/>
            </a:prstGeom>
            <a:noFill/>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10496"/>
              <a:ext cx="4965700" cy="2233004"/>
            </a:xfrm>
            <a:prstGeom prst="rect">
              <a:avLst/>
            </a:prstGeom>
          </p:spPr>
        </p:pic>
      </p:grpSp>
      <p:sp>
        <p:nvSpPr>
          <p:cNvPr id="2" name="标题 1"/>
          <p:cNvSpPr>
            <a:spLocks noGrp="1"/>
          </p:cNvSpPr>
          <p:nvPr>
            <p:ph type="title" hasCustomPrompt="1"/>
          </p:nvPr>
        </p:nvSpPr>
        <p:spPr>
          <a:xfrm>
            <a:off x="374848" y="238919"/>
            <a:ext cx="8229600" cy="349548"/>
          </a:xfrm>
        </p:spPr>
        <p:txBody>
          <a:bodyPr>
            <a:noAutofit/>
          </a:bodyPr>
          <a:lstStyle>
            <a:lvl1pPr algn="l">
              <a:defRPr sz="20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点击此处输入您的标题</a:t>
            </a:r>
          </a:p>
        </p:txBody>
      </p:sp>
      <p:sp>
        <p:nvSpPr>
          <p:cNvPr id="21" name="矩形 20"/>
          <p:cNvSpPr/>
          <p:nvPr userDrawn="1"/>
        </p:nvSpPr>
        <p:spPr>
          <a:xfrm>
            <a:off x="0" y="588469"/>
            <a:ext cx="9144000" cy="440444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spTree>
    <p:extLst>
      <p:ext uri="{BB962C8B-B14F-4D97-AF65-F5344CB8AC3E}">
        <p14:creationId xmlns:p14="http://schemas.microsoft.com/office/powerpoint/2010/main" val="345611251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230287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30"/>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098274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3"/>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3"/>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zh-CN" altLang="en-US"/>
          </a:p>
        </p:txBody>
      </p:sp>
      <p:sp>
        <p:nvSpPr>
          <p:cNvPr id="4" name="文本占位符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79854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12469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773212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0" y="0"/>
            <a:ext cx="9144000" cy="5143500"/>
            <a:chOff x="0" y="0"/>
            <a:chExt cx="9144000" cy="5143500"/>
          </a:xfrm>
        </p:grpSpPr>
        <p:pic>
          <p:nvPicPr>
            <p:cNvPr id="8" name="Picture 2"/>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rcRect l="1505" b="2174"/>
            <a:stretch/>
          </p:blipFill>
          <p:spPr bwMode="auto">
            <a:xfrm>
              <a:off x="0" y="0"/>
              <a:ext cx="9144000" cy="5143500"/>
            </a:xfrm>
            <a:prstGeom prst="rect">
              <a:avLst/>
            </a:prstGeom>
            <a:noFill/>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10496"/>
              <a:ext cx="4965700" cy="2233004"/>
            </a:xfrm>
            <a:prstGeom prst="rect">
              <a:avLst/>
            </a:prstGeom>
          </p:spPr>
        </p:pic>
      </p:grpSp>
      <p:sp>
        <p:nvSpPr>
          <p:cNvPr id="11" name="标题 1"/>
          <p:cNvSpPr>
            <a:spLocks noGrp="1"/>
          </p:cNvSpPr>
          <p:nvPr>
            <p:ph type="title" hasCustomPrompt="1"/>
          </p:nvPr>
        </p:nvSpPr>
        <p:spPr>
          <a:xfrm>
            <a:off x="374848" y="238919"/>
            <a:ext cx="8229600" cy="349548"/>
          </a:xfrm>
        </p:spPr>
        <p:txBody>
          <a:bodyPr>
            <a:noAutofit/>
          </a:bodyPr>
          <a:lstStyle>
            <a:lvl1pPr algn="l">
              <a:defRPr sz="20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点击此处输入您的标题</a:t>
            </a:r>
          </a:p>
        </p:txBody>
      </p:sp>
      <p:sp>
        <p:nvSpPr>
          <p:cNvPr id="12" name="矩形 11"/>
          <p:cNvSpPr/>
          <p:nvPr userDrawn="1"/>
        </p:nvSpPr>
        <p:spPr>
          <a:xfrm>
            <a:off x="0" y="588469"/>
            <a:ext cx="9144000" cy="440444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spTree>
    <p:extLst>
      <p:ext uri="{BB962C8B-B14F-4D97-AF65-F5344CB8AC3E}">
        <p14:creationId xmlns:p14="http://schemas.microsoft.com/office/powerpoint/2010/main" val="377387508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726116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39E3902-3291-4BB3-9961-88462FB345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26410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2EC23D-4DE0-4692-9927-E82AA999BE4E}"/>
              </a:ext>
            </a:extLst>
          </p:cNvPr>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A3C83EE5-A00A-40D1-A7F8-9AB762A1D351}"/>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CC4CF0C-7EF6-42E1-B4F5-62652755A004}"/>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43437ED5-D2E0-43DC-A8CE-09663E10957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F60F4599-FFD5-43D0-8E17-7EFBE323C56D}"/>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282910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62900F-DA8A-49E3-A6D4-DE581A5E87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4AD2F1A-81FE-4089-84EB-885E68AF2BD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D4858F9-01DA-4718-867A-D4D360183E84}"/>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D3032982-C79D-477B-8484-8AE3CA037A1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74F5BA74-9D89-4EF5-AA7D-0748852E405D}"/>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4301152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F1D28A-A480-4D98-BD94-29FD542ED660}"/>
              </a:ext>
            </a:extLst>
          </p:cNvPr>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A9ABA5A-BC9F-41A9-B83F-DCC519D59D96}"/>
              </a:ext>
            </a:extLst>
          </p:cNvPr>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7D1B000E-28C4-4712-B977-12506C7835DA}"/>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9AFE9B32-A7F3-4CEA-8651-429BD1DB3BF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8D567E53-EB99-4FF1-9602-D9F1F0979B74}"/>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6243445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9130725-B7ED-491E-9651-6B90551352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79449CB-8DC5-4E24-A4CD-0ADA745B0F89}"/>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5B6399AB-48E5-43B4-8726-6E08A804424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CF758DB-3BFC-46A6-A00B-477A13F072FB}"/>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77C64E43-DAC0-4F74-B43E-4DF3E779C10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D6F02487-2C70-4639-B9FB-EF127A7868FD}"/>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3643181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B0E310-ABD1-40C9-841D-3ECE6E59E15D}"/>
              </a:ext>
            </a:extLst>
          </p:cNvPr>
          <p:cNvSpPr>
            <a:spLocks noGrp="1"/>
          </p:cNvSpPr>
          <p:nvPr>
            <p:ph type="title"/>
          </p:nvPr>
        </p:nvSpPr>
        <p:spPr>
          <a:xfrm>
            <a:off x="629841" y="273846"/>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87B62-C4CF-433D-AF49-11BD2D6B5421}"/>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4AF15107-AE66-4BAD-A54A-3379B6B5296B}"/>
              </a:ext>
            </a:extLst>
          </p:cNvPr>
          <p:cNvSpPr>
            <a:spLocks noGrp="1"/>
          </p:cNvSpPr>
          <p:nvPr>
            <p:ph sz="half" idx="2"/>
          </p:nvPr>
        </p:nvSpPr>
        <p:spPr>
          <a:xfrm>
            <a:off x="629842" y="1878808"/>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A3B7902-C271-41FE-8F9A-1CB179C1701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AB8A178-FC73-49A8-99C4-0DB81E94511C}"/>
              </a:ext>
            </a:extLst>
          </p:cNvPr>
          <p:cNvSpPr>
            <a:spLocks noGrp="1"/>
          </p:cNvSpPr>
          <p:nvPr>
            <p:ph sz="quarter" idx="4"/>
          </p:nvPr>
        </p:nvSpPr>
        <p:spPr>
          <a:xfrm>
            <a:off x="4629156" y="1878808"/>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4274C5A-E6F1-4CFB-99DF-6E238A9E846E}"/>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xmlns="" id="{4F8F438C-640C-41FD-982F-F84B4058937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xmlns="" id="{91A303F8-949C-4967-8B0A-2EE56A81854A}"/>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8908424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3F9B2F-3191-4C84-8B8C-81C1828A90C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BAB5F9B-8923-4DBD-B695-186ECAC5C971}"/>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xmlns="" id="{1F8A9986-C185-4A12-9B24-A5DCBCAA35D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xmlns="" id="{29EFD46F-3BE0-465C-BF29-06F0D4DCFC56}"/>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6523628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27FBEE5-6409-48D2-8E06-759983A7E5D5}"/>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8C436DF2-ADB3-43C7-83B4-3E2815C76A3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A020849C-2B6E-429F-BDC6-3AB855FDBD24}"/>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6058541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61FDE7-467B-4EAE-B534-E4443303848C}"/>
              </a:ext>
            </a:extLst>
          </p:cNvPr>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F70D80-441B-4262-B781-317ECE9B41DB}"/>
              </a:ext>
            </a:extLst>
          </p:cNvPr>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24461D1-C4BF-4297-8282-209B602F2A0D}"/>
              </a:ext>
            </a:extLst>
          </p:cNvPr>
          <p:cNvSpPr>
            <a:spLocks noGrp="1"/>
          </p:cNvSpPr>
          <p:nvPr>
            <p:ph type="body" sz="half" idx="2"/>
          </p:nvPr>
        </p:nvSpPr>
        <p:spPr>
          <a:xfrm>
            <a:off x="629841" y="1543054"/>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2C5321DC-0159-4ED6-A802-7A788B8876E1}"/>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60B05F2A-BFE8-4C38-A6D0-455E965CD3A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5EDB2E50-1F54-4BD4-A9EA-2A44616CC6F7}"/>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8144688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809476-058F-483D-90DC-80254B6B372C}"/>
              </a:ext>
            </a:extLst>
          </p:cNvPr>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EA1605C-F553-424E-B57B-E54C7A959F71}"/>
              </a:ext>
            </a:extLst>
          </p:cNvPr>
          <p:cNvSpPr>
            <a:spLocks noGrp="1"/>
          </p:cNvSpPr>
          <p:nvPr>
            <p:ph type="pic" idx="1"/>
          </p:nvPr>
        </p:nvSpPr>
        <p:spPr>
          <a:xfrm>
            <a:off x="3887391" y="740574"/>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a:extLst>
              <a:ext uri="{FF2B5EF4-FFF2-40B4-BE49-F238E27FC236}">
                <a16:creationId xmlns:a16="http://schemas.microsoft.com/office/drawing/2014/main" xmlns="" id="{2B21965D-7FF3-48B4-9A11-A60103CF6BB1}"/>
              </a:ext>
            </a:extLst>
          </p:cNvPr>
          <p:cNvSpPr>
            <a:spLocks noGrp="1"/>
          </p:cNvSpPr>
          <p:nvPr>
            <p:ph type="body" sz="half" idx="2"/>
          </p:nvPr>
        </p:nvSpPr>
        <p:spPr>
          <a:xfrm>
            <a:off x="629841" y="1543054"/>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748E340-DC57-4314-9612-CF3E7E8A2174}"/>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511C6DB4-9498-4814-BAD4-1784F4EDD24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76F28772-FE99-4FA4-8E10-99E353885D00}"/>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0520692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9035AF-5DE1-4E65-983C-12293F3F314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A014F80-69A8-489F-94FB-FA1073C198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F78CC64-BBDC-4855-962B-06DC35C5DAFC}"/>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24F15738-DA15-44AB-94EE-EABC2DB577C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97140833-4539-4309-99CE-A503BA4DB86D}"/>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027808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462FF5-CBE6-4355-ADC9-932DA8D0E5C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69F0B7B-777E-4733-B1A4-4BAABEB3901C}"/>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xmlns="" id="{49004E1A-CEBC-4292-AC26-4CDF7AECCE3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xmlns="" id="{12E61D19-DEA2-440F-8384-84EF71735969}"/>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6" name="副标题 2">
            <a:extLst>
              <a:ext uri="{FF2B5EF4-FFF2-40B4-BE49-F238E27FC236}">
                <a16:creationId xmlns:a16="http://schemas.microsoft.com/office/drawing/2014/main" xmlns="" id="{8451C2EC-5ACC-48AD-8B76-F479579DAA9F}"/>
              </a:ext>
            </a:extLst>
          </p:cNvPr>
          <p:cNvSpPr>
            <a:spLocks noGrp="1"/>
          </p:cNvSpPr>
          <p:nvPr userDrawn="1"/>
        </p:nvSpPr>
        <p:spPr>
          <a:xfrm>
            <a:off x="1542737" y="1950843"/>
            <a:ext cx="6058541" cy="1241822"/>
          </a:xfrm>
          <a:prstGeom prst="rect">
            <a:avLst/>
          </a:prstGeom>
        </p:spPr>
        <p:txBody>
          <a:bodyPr vert="horz" lIns="68576" tIns="34289" rIns="68576" bIns="34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900" dirty="0">
                <a:solidFill>
                  <a:srgbClr val="FF0000">
                    <a:alpha val="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900" dirty="0">
                <a:solidFill>
                  <a:srgbClr val="FF0000">
                    <a:alpha val="0"/>
                  </a:srgbClr>
                </a:solidFill>
                <a:latin typeface="微软雅黑" panose="020B0503020204020204" pitchFamily="34" charset="-122"/>
                <a:ea typeface="微软雅黑" panose="020B0503020204020204" pitchFamily="34" charset="-122"/>
                <a:sym typeface="+mn-ea"/>
              </a:rPr>
              <a:t>PPT</a:t>
            </a:r>
            <a:r>
              <a:rPr lang="zh-CN" altLang="en-US" sz="900" dirty="0">
                <a:solidFill>
                  <a:srgbClr val="FF0000">
                    <a:alpha val="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endParaRPr lang="zh-CN" altLang="en-US" sz="900" dirty="0">
              <a:solidFill>
                <a:srgbClr val="FF0000"/>
              </a:solidFill>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202791123"/>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43B0850-CCE9-480A-A27C-AD29BE689484}"/>
              </a:ext>
            </a:extLst>
          </p:cNvPr>
          <p:cNvSpPr>
            <a:spLocks noGrp="1"/>
          </p:cNvSpPr>
          <p:nvPr>
            <p:ph type="title" orient="vert"/>
          </p:nvPr>
        </p:nvSpPr>
        <p:spPr>
          <a:xfrm>
            <a:off x="6543676" y="273849"/>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340D747-34DD-4F4F-8818-AC30CE8304B3}"/>
              </a:ext>
            </a:extLst>
          </p:cNvPr>
          <p:cNvSpPr>
            <a:spLocks noGrp="1"/>
          </p:cNvSpPr>
          <p:nvPr>
            <p:ph type="body" orient="vert" idx="1"/>
          </p:nvPr>
        </p:nvSpPr>
        <p:spPr>
          <a:xfrm>
            <a:off x="628656" y="273849"/>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1274DE8-9ED4-4A51-9340-649777B1723A}"/>
              </a:ext>
            </a:extLst>
          </p:cNvPr>
          <p:cNvSpPr>
            <a:spLocks noGrp="1"/>
          </p:cNvSpPr>
          <p:nvPr>
            <p:ph type="dt" sz="half" idx="10"/>
          </p:nvPr>
        </p:nvSpPr>
        <p:spPr/>
        <p:txBody>
          <a:bodyPr/>
          <a:lstStyle/>
          <a:p>
            <a:fld id="{FAC2E8E4-E48A-4505-81F4-0079BB111320}" type="datetimeFigureOut">
              <a:rPr lang="zh-CN" altLang="en-US" smtClean="0">
                <a:solidFill>
                  <a:srgbClr val="000000">
                    <a:tint val="75000"/>
                  </a:srgbClr>
                </a:solidFill>
              </a:rPr>
              <a:pPr/>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5CBEED25-188B-4375-A71E-E955500F55B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D4FA10ED-9733-4E81-8C24-8D4831295F06}"/>
              </a:ext>
            </a:extLst>
          </p:cNvPr>
          <p:cNvSpPr>
            <a:spLocks noGrp="1"/>
          </p:cNvSpPr>
          <p:nvPr>
            <p:ph type="sldNum" sz="quarter" idx="12"/>
          </p:nvPr>
        </p:nvSpPr>
        <p:spPr/>
        <p:txBody>
          <a:bodyPr/>
          <a:lstStyle/>
          <a:p>
            <a:fld id="{D661A6A1-992E-4CAA-86FA-E61734BE4BB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2275018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942286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74557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534561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164222"/>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8"/>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6" y="1878808"/>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006791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390370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0644386"/>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3557913"/>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813433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1746889"/>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5406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8"/>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6" y="1878808"/>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0475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a:endParaRPr lang="zh-CN" altLang="en-US">
              <a:solidFill>
                <a:srgbClr val="FFFFFF"/>
              </a:solidFill>
            </a:endParaRPr>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2456708" cy="1537899"/>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3" y="3387325"/>
            <a:ext cx="2586914" cy="1756179"/>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2470423"/>
            <a:ext cx="1809098" cy="2673085"/>
          </a:xfrm>
          <a:prstGeom prst="rect">
            <a:avLst/>
          </a:prstGeom>
        </p:spPr>
      </p:pic>
    </p:spTree>
    <p:extLst>
      <p:ext uri="{BB962C8B-B14F-4D97-AF65-F5344CB8AC3E}">
        <p14:creationId xmlns:p14="http://schemas.microsoft.com/office/powerpoint/2010/main" val="1131741060"/>
      </p:ext>
    </p:extLst>
  </p:cSld>
  <p:clrMapOvr>
    <a:masterClrMapping/>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794" indent="0" algn="ctr">
              <a:buNone/>
              <a:defRPr sz="1500"/>
            </a:lvl2pPr>
            <a:lvl3pPr marL="685596" indent="0" algn="ctr">
              <a:buNone/>
              <a:defRPr sz="140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84362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3836584"/>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794" indent="0">
              <a:buNone/>
              <a:defRPr sz="1500">
                <a:solidFill>
                  <a:schemeClr val="tx1">
                    <a:tint val="75000"/>
                  </a:schemeClr>
                </a:solidFill>
              </a:defRPr>
            </a:lvl2pPr>
            <a:lvl3pPr marL="685596" indent="0">
              <a:buNone/>
              <a:defRPr sz="1400">
                <a:solidFill>
                  <a:schemeClr val="tx1">
                    <a:tint val="75000"/>
                  </a:schemeClr>
                </a:solidFill>
              </a:defRPr>
            </a:lvl3pPr>
            <a:lvl4pPr marL="1028394" indent="0">
              <a:buNone/>
              <a:defRPr sz="1200">
                <a:solidFill>
                  <a:schemeClr val="tx1">
                    <a:tint val="75000"/>
                  </a:schemeClr>
                </a:solidFill>
              </a:defRPr>
            </a:lvl4pPr>
            <a:lvl5pPr marL="1371192" indent="0">
              <a:buNone/>
              <a:defRPr sz="1200">
                <a:solidFill>
                  <a:schemeClr val="tx1">
                    <a:tint val="75000"/>
                  </a:schemeClr>
                </a:solidFill>
              </a:defRPr>
            </a:lvl5pPr>
            <a:lvl6pPr marL="1713995" indent="0">
              <a:buNone/>
              <a:defRPr sz="1200">
                <a:solidFill>
                  <a:schemeClr val="tx1">
                    <a:tint val="75000"/>
                  </a:schemeClr>
                </a:solidFill>
              </a:defRPr>
            </a:lvl6pPr>
            <a:lvl7pPr marL="2056787" indent="0">
              <a:buNone/>
              <a:defRPr sz="1200">
                <a:solidFill>
                  <a:schemeClr val="tx1">
                    <a:tint val="75000"/>
                  </a:schemeClr>
                </a:solidFill>
              </a:defRPr>
            </a:lvl7pPr>
            <a:lvl8pPr marL="2399580" indent="0">
              <a:buNone/>
              <a:defRPr sz="1200">
                <a:solidFill>
                  <a:schemeClr val="tx1">
                    <a:tint val="75000"/>
                  </a:schemeClr>
                </a:solidFill>
              </a:defRPr>
            </a:lvl8pPr>
            <a:lvl9pPr marL="274237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793245"/>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7185159"/>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794" indent="0">
              <a:buNone/>
              <a:defRPr sz="1500" b="1"/>
            </a:lvl2pPr>
            <a:lvl3pPr marL="685596" indent="0">
              <a:buNone/>
              <a:defRPr sz="140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8"/>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6" y="1260872"/>
            <a:ext cx="3887391" cy="617934"/>
          </a:xfrm>
        </p:spPr>
        <p:txBody>
          <a:bodyPr anchor="b"/>
          <a:lstStyle>
            <a:lvl1pPr marL="0" indent="0">
              <a:buNone/>
              <a:defRPr sz="1800" b="1"/>
            </a:lvl1pPr>
            <a:lvl2pPr marL="342794" indent="0">
              <a:buNone/>
              <a:defRPr sz="1500" b="1"/>
            </a:lvl2pPr>
            <a:lvl3pPr marL="685596" indent="0">
              <a:buNone/>
              <a:defRPr sz="140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6" y="1878808"/>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700093"/>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2806013"/>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9619214"/>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08334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83"/>
            <a:ext cx="4629150" cy="3655219"/>
          </a:xfrm>
        </p:spPr>
        <p:txBody>
          <a:bodyPr/>
          <a:lstStyle>
            <a:lvl1pPr marL="0" indent="0">
              <a:buNone/>
              <a:defRPr sz="2400"/>
            </a:lvl1pPr>
            <a:lvl2pPr marL="342794" indent="0">
              <a:buNone/>
              <a:defRPr sz="2100"/>
            </a:lvl2pPr>
            <a:lvl3pPr marL="685596" indent="0">
              <a:buNone/>
              <a:defRPr sz="1800"/>
            </a:lvl3pPr>
            <a:lvl4pPr marL="1028394" indent="0">
              <a:buNone/>
              <a:defRPr sz="1500"/>
            </a:lvl4pPr>
            <a:lvl5pPr marL="1371192" indent="0">
              <a:buNone/>
              <a:defRPr sz="1500"/>
            </a:lvl5pPr>
            <a:lvl6pPr marL="1713995" indent="0">
              <a:buNone/>
              <a:defRPr sz="1500"/>
            </a:lvl6pPr>
            <a:lvl7pPr marL="2056787" indent="0">
              <a:buNone/>
              <a:defRPr sz="1500"/>
            </a:lvl7pPr>
            <a:lvl8pPr marL="2399580" indent="0">
              <a:buNone/>
              <a:defRPr sz="1500"/>
            </a:lvl8pPr>
            <a:lvl9pPr marL="2742374" indent="0">
              <a:buNone/>
              <a:defRPr sz="1500"/>
            </a:lvl9pPr>
          </a:lstStyle>
          <a:p>
            <a:endParaRPr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794" indent="0">
              <a:buNone/>
              <a:defRPr sz="1100"/>
            </a:lvl2pPr>
            <a:lvl3pPr marL="685596" indent="0">
              <a:buNone/>
              <a:defRPr sz="900"/>
            </a:lvl3pPr>
            <a:lvl4pPr marL="1028394" indent="0">
              <a:buNone/>
              <a:defRPr sz="800"/>
            </a:lvl4pPr>
            <a:lvl5pPr marL="1371192" indent="0">
              <a:buNone/>
              <a:defRPr sz="800"/>
            </a:lvl5pPr>
            <a:lvl6pPr marL="1713995" indent="0">
              <a:buNone/>
              <a:defRPr sz="800"/>
            </a:lvl6pPr>
            <a:lvl7pPr marL="2056787" indent="0">
              <a:buNone/>
              <a:defRPr sz="800"/>
            </a:lvl7pPr>
            <a:lvl8pPr marL="2399580" indent="0">
              <a:buNone/>
              <a:defRPr sz="800"/>
            </a:lvl8pPr>
            <a:lvl9pPr marL="2742374"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96538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4845354"/>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6" y="273858"/>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9795EC3-F212-458C-9085-4D88B88FEFA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8485369"/>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78254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87"/>
            <a:ext cx="3599562" cy="1468803"/>
          </a:xfrm>
          <a:prstGeom prst="rect">
            <a:avLst/>
          </a:prstGeom>
        </p:spPr>
      </p:pic>
    </p:spTree>
    <p:extLst>
      <p:ext uri="{BB962C8B-B14F-4D97-AF65-F5344CB8AC3E}">
        <p14:creationId xmlns:p14="http://schemas.microsoft.com/office/powerpoint/2010/main" val="268461171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51216"/>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91945249"/>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2EA56E12-642E-45B5-ACD1-7A9C34FFE256}"/>
              </a:ext>
            </a:extLst>
          </p:cNvPr>
          <p:cNvSpPr/>
          <p:nvPr userDrawn="1"/>
        </p:nvSpPr>
        <p:spPr>
          <a:xfrm>
            <a:off x="408565" y="379382"/>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63"/>
            <a:endParaRPr lang="zh-CN" altLang="en-US" dirty="0">
              <a:solidFill>
                <a:srgbClr val="FFFFFF"/>
              </a:solidFill>
            </a:endParaRPr>
          </a:p>
        </p:txBody>
      </p:sp>
      <p:pic>
        <p:nvPicPr>
          <p:cNvPr id="7" name="图片 6">
            <a:extLst>
              <a:ext uri="{FF2B5EF4-FFF2-40B4-BE49-F238E27FC236}">
                <a16:creationId xmlns=""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6"/>
            <a:ext cx="2632206" cy="3793788"/>
          </a:xfrm>
          <a:prstGeom prst="rect">
            <a:avLst/>
          </a:prstGeom>
        </p:spPr>
      </p:pic>
      <p:pic>
        <p:nvPicPr>
          <p:cNvPr id="9" name="图片 8">
            <a:extLst>
              <a:ext uri="{FF2B5EF4-FFF2-40B4-BE49-F238E27FC236}">
                <a16:creationId xmlns=""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42" y="-65662"/>
            <a:ext cx="1017011" cy="1269460"/>
          </a:xfrm>
          <a:prstGeom prst="rect">
            <a:avLst/>
          </a:prstGeom>
        </p:spPr>
      </p:pic>
      <p:pic>
        <p:nvPicPr>
          <p:cNvPr id="11" name="图片 10">
            <a:extLst>
              <a:ext uri="{FF2B5EF4-FFF2-40B4-BE49-F238E27FC236}">
                <a16:creationId xmlns=""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500" y="2957924"/>
            <a:ext cx="2909483" cy="3440826"/>
          </a:xfrm>
          <a:prstGeom prst="rect">
            <a:avLst/>
          </a:prstGeom>
        </p:spPr>
      </p:pic>
    </p:spTree>
    <p:extLst>
      <p:ext uri="{BB962C8B-B14F-4D97-AF65-F5344CB8AC3E}">
        <p14:creationId xmlns:p14="http://schemas.microsoft.com/office/powerpoint/2010/main" val="4022676837"/>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4AED800-AB4B-4AD1-852B-6C7C095589F0}"/>
              </a:ext>
            </a:extLst>
          </p:cNvPr>
          <p:cNvSpPr/>
          <p:nvPr userDrawn="1"/>
        </p:nvSpPr>
        <p:spPr>
          <a:xfrm>
            <a:off x="408565" y="379382"/>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63"/>
            <a:endParaRPr lang="zh-CN" altLang="en-US">
              <a:solidFill>
                <a:srgbClr val="FFFFFF"/>
              </a:solidFill>
            </a:endParaRPr>
          </a:p>
        </p:txBody>
      </p:sp>
      <p:pic>
        <p:nvPicPr>
          <p:cNvPr id="4" name="图片 3">
            <a:extLst>
              <a:ext uri="{FF2B5EF4-FFF2-40B4-BE49-F238E27FC236}">
                <a16:creationId xmlns=""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7"/>
            <a:ext cx="3409849" cy="3409849"/>
          </a:xfrm>
          <a:prstGeom prst="rect">
            <a:avLst/>
          </a:prstGeom>
        </p:spPr>
      </p:pic>
      <p:pic>
        <p:nvPicPr>
          <p:cNvPr id="6" name="图片 5">
            <a:extLst>
              <a:ext uri="{FF2B5EF4-FFF2-40B4-BE49-F238E27FC236}">
                <a16:creationId xmlns=""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3"/>
            <a:ext cx="2000250" cy="3714750"/>
          </a:xfrm>
          <a:prstGeom prst="rect">
            <a:avLst/>
          </a:prstGeom>
        </p:spPr>
      </p:pic>
    </p:spTree>
    <p:extLst>
      <p:ext uri="{BB962C8B-B14F-4D97-AF65-F5344CB8AC3E}">
        <p14:creationId xmlns:p14="http://schemas.microsoft.com/office/powerpoint/2010/main" val="1441845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1+#ppt_w/2"/>
                                          </p:val>
                                        </p:tav>
                                        <p:tav tm="100000">
                                          <p:val>
                                            <p:strVal val="#ppt_x"/>
                                          </p:val>
                                        </p:tav>
                                      </p:tavLst>
                                    </p:anim>
                                    <p:anim calcmode="lin" valueType="num">
                                      <p:cBhvr additive="base">
                                        <p:cTn id="14"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663"/>
            <a:endParaRPr lang="zh-CN" altLang="en-US">
              <a:solidFill>
                <a:srgbClr val="FFFFFF"/>
              </a:solidFill>
            </a:endParaRPr>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2456708" cy="1537899"/>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3" y="3387325"/>
            <a:ext cx="2586914" cy="1756179"/>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2470418"/>
            <a:ext cx="1809098" cy="2673085"/>
          </a:xfrm>
          <a:prstGeom prst="rect">
            <a:avLst/>
          </a:prstGeom>
        </p:spPr>
      </p:pic>
    </p:spTree>
    <p:extLst>
      <p:ext uri="{BB962C8B-B14F-4D97-AF65-F5344CB8AC3E}">
        <p14:creationId xmlns:p14="http://schemas.microsoft.com/office/powerpoint/2010/main" val="814920909"/>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131790"/>
            <a:ext cx="3037200" cy="4550112"/>
          </a:xfrm>
          <a:prstGeom prst="rect">
            <a:avLst/>
          </a:prstGeom>
        </p:spPr>
      </p:pic>
    </p:spTree>
    <p:extLst>
      <p:ext uri="{BB962C8B-B14F-4D97-AF65-F5344CB8AC3E}">
        <p14:creationId xmlns:p14="http://schemas.microsoft.com/office/powerpoint/2010/main" val="2452038696"/>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624026"/>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7191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531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859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104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14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16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5050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799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063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342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208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solidFill>
                  <a:prstClr val="black">
                    <a:tint val="75000"/>
                  </a:prstClr>
                </a:solidFill>
              </a:rPr>
              <a:pPr/>
              <a:t>9/27/2021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DB503-154D-464A-8D41-8B8112C927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443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4"/>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409252"/>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9025100"/>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0584033"/>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7680292"/>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8"/>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6" y="1878808"/>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9617505"/>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195493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516146"/>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9088673"/>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2"/>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4"/>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0887927"/>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4084409"/>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3034494"/>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28703"/>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a:endParaRPr lang="zh-CN" altLang="en-US">
              <a:solidFill>
                <a:srgbClr val="FFFFFF"/>
              </a:solidFill>
            </a:endParaRPr>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2456708" cy="1537899"/>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5683" y="3897558"/>
            <a:ext cx="1835323" cy="1245946"/>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28518"/>
            <a:ext cx="1228354" cy="1814990"/>
          </a:xfrm>
          <a:prstGeom prst="rect">
            <a:avLst/>
          </a:prstGeom>
        </p:spPr>
      </p:pic>
    </p:spTree>
    <p:extLst>
      <p:ext uri="{BB962C8B-B14F-4D97-AF65-F5344CB8AC3E}">
        <p14:creationId xmlns:p14="http://schemas.microsoft.com/office/powerpoint/2010/main" val="3440973556"/>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7.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6.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30" tIns="45715" rIns="91430" bIns="4571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6"/>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ACA37975-6AF7-4301-9DC5-87C074AA59D1}" type="datetimeFigureOut">
              <a:rPr lang="zh-CN" altLang="en-US" smtClean="0"/>
              <a:t>2021/9/27</a:t>
            </a:fld>
            <a:endParaRPr lang="zh-CN" altLang="en-US"/>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Lst>
  <p:transition spd="slow">
    <p:wipe/>
  </p:transition>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30" tIns="45715" rIns="91430" bIns="45715"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6"/>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32274D81-BE9C-4C9D-8371-8BC208C7A872}" type="datetimeFigureOut">
              <a:rPr lang="zh-CN" altLang="en-US" smtClean="0">
                <a:solidFill>
                  <a:prstClr val="black">
                    <a:tint val="75000"/>
                  </a:prstClr>
                </a:solidFill>
              </a:rPr>
              <a:pPr defTabSz="914288"/>
              <a:t>2021/9/27</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6"/>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6"/>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EED5F6FF-76A1-4CE1-A727-BAA53E4938F6}" type="slidenum">
              <a:rPr lang="zh-CN" altLang="en-US" smtClean="0">
                <a:solidFill>
                  <a:prstClr val="black">
                    <a:tint val="75000"/>
                  </a:prstClr>
                </a:solidFill>
              </a:rPr>
              <a:pPr defTabSz="914288"/>
              <a:t>‹#›</a:t>
            </a:fld>
            <a:endParaRPr lang="zh-CN" altLang="en-US">
              <a:solidFill>
                <a:prstClr val="black">
                  <a:tint val="75000"/>
                </a:prstClr>
              </a:solidFill>
            </a:endParaRPr>
          </a:p>
        </p:txBody>
      </p:sp>
    </p:spTree>
    <p:extLst>
      <p:ext uri="{BB962C8B-B14F-4D97-AF65-F5344CB8AC3E}">
        <p14:creationId xmlns:p14="http://schemas.microsoft.com/office/powerpoint/2010/main" val="7564182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2"/>
          </a:xfrm>
          <a:prstGeom prst="rect">
            <a:avLst/>
          </a:prstGeom>
        </p:spPr>
        <p:txBody>
          <a:bodyPr vert="horz" lIns="91430" tIns="45715" rIns="91430" bIns="45715"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6"/>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D997B5FA-0921-464F-AAE1-844C04324D75}"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6"/>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6"/>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64950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slow">
    <p:wipe/>
  </p:transition>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DE72C6E-70C6-4CCF-9507-77F7CFE105D3}"/>
              </a:ext>
            </a:extLst>
          </p:cNvPr>
          <p:cNvSpPr>
            <a:spLocks noGrp="1"/>
          </p:cNvSpPr>
          <p:nvPr>
            <p:ph type="title"/>
          </p:nvPr>
        </p:nvSpPr>
        <p:spPr>
          <a:xfrm>
            <a:off x="628650" y="273846"/>
            <a:ext cx="7886700" cy="994172"/>
          </a:xfrm>
          <a:prstGeom prst="rect">
            <a:avLst/>
          </a:prstGeom>
        </p:spPr>
        <p:txBody>
          <a:bodyPr vert="horz" lIns="68576" tIns="34289" rIns="68576"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60C487-C060-4723-9087-D85740F447A6}"/>
              </a:ext>
            </a:extLst>
          </p:cNvPr>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906EAD-2461-4B99-A538-6D20493E0D6D}"/>
              </a:ext>
            </a:extLst>
          </p:cNvPr>
          <p:cNvSpPr>
            <a:spLocks noGrp="1"/>
          </p:cNvSpPr>
          <p:nvPr>
            <p:ph type="dt" sz="half" idx="2"/>
          </p:nvPr>
        </p:nvSpPr>
        <p:spPr>
          <a:xfrm>
            <a:off x="628650" y="4767266"/>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FAC2E8E4-E48A-4505-81F4-0079BB111320}" type="datetimeFigureOut">
              <a:rPr lang="zh-CN" altLang="en-US" smtClean="0">
                <a:solidFill>
                  <a:srgbClr val="000000">
                    <a:tint val="75000"/>
                  </a:srgbClr>
                </a:solidFill>
              </a:rPr>
              <a:pPr defTabSz="685749"/>
              <a:t>2021/9/27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A124004A-9EBD-4147-90D2-E795E30F8C95}"/>
              </a:ext>
            </a:extLst>
          </p:cNvPr>
          <p:cNvSpPr>
            <a:spLocks noGrp="1"/>
          </p:cNvSpPr>
          <p:nvPr>
            <p:ph type="ftr" sz="quarter" idx="3"/>
          </p:nvPr>
        </p:nvSpPr>
        <p:spPr>
          <a:xfrm>
            <a:off x="3028950" y="4767266"/>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9AD96D49-9DB6-47E8-BC5A-37E85C5416E7}"/>
              </a:ext>
            </a:extLst>
          </p:cNvPr>
          <p:cNvSpPr>
            <a:spLocks noGrp="1"/>
          </p:cNvSpPr>
          <p:nvPr>
            <p:ph type="sldNum" sz="quarter" idx="4"/>
          </p:nvPr>
        </p:nvSpPr>
        <p:spPr>
          <a:xfrm>
            <a:off x="6457950" y="4767266"/>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D661A6A1-992E-4CAA-86FA-E61734BE4BBB}" type="slidenum">
              <a:rPr lang="zh-CN" altLang="en-US" smtClean="0">
                <a:solidFill>
                  <a:srgbClr val="000000">
                    <a:tint val="75000"/>
                  </a:srgbClr>
                </a:solidFill>
              </a:rPr>
              <a:pPr defTabSz="685749"/>
              <a:t>‹#›</a:t>
            </a:fld>
            <a:endParaRPr lang="zh-CN" altLang="en-US">
              <a:solidFill>
                <a:srgbClr val="000000">
                  <a:tint val="75000"/>
                </a:srgbClr>
              </a:solidFill>
            </a:endParaRPr>
          </a:p>
        </p:txBody>
      </p:sp>
    </p:spTree>
    <p:extLst>
      <p:ext uri="{BB962C8B-B14F-4D97-AF65-F5344CB8AC3E}">
        <p14:creationId xmlns:p14="http://schemas.microsoft.com/office/powerpoint/2010/main" val="36055245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slow">
    <p:wipe/>
  </p:transition>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30" tIns="45715" rIns="91430" bIns="4571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6"/>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170000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ransition spd="slow">
    <p:wipe/>
  </p:transition>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2"/>
          </a:xfrm>
          <a:prstGeom prst="rect">
            <a:avLst/>
          </a:prstGeom>
        </p:spPr>
        <p:txBody>
          <a:bodyPr vert="horz" lIns="68562" tIns="34289" rIns="68562"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62" tIns="34289" rIns="68562"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6"/>
            <a:ext cx="2057400" cy="273844"/>
          </a:xfrm>
          <a:prstGeom prst="rect">
            <a:avLst/>
          </a:prstGeom>
        </p:spPr>
        <p:txBody>
          <a:bodyPr vert="horz" lIns="68562" tIns="34289" rIns="68562" bIns="34289" rtlCol="0" anchor="ctr"/>
          <a:lstStyle>
            <a:lvl1pPr algn="l">
              <a:defRPr sz="900">
                <a:solidFill>
                  <a:schemeClr val="tx1">
                    <a:tint val="75000"/>
                  </a:schemeClr>
                </a:solidFill>
              </a:defRPr>
            </a:lvl1pPr>
          </a:lstStyle>
          <a:p>
            <a:pPr defTabSz="685596"/>
            <a:fld id="{3EE8EA94-1D9A-4DDC-B012-2038576F1CCB}" type="datetimeFigureOut">
              <a:rPr lang="zh-CN" altLang="en-US" smtClean="0">
                <a:solidFill>
                  <a:prstClr val="black">
                    <a:tint val="75000"/>
                  </a:prstClr>
                </a:solidFill>
              </a:rPr>
              <a:pPr defTabSz="685596"/>
              <a:t>2021/9/27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6"/>
            <a:ext cx="3086100" cy="273844"/>
          </a:xfrm>
          <a:prstGeom prst="rect">
            <a:avLst/>
          </a:prstGeom>
        </p:spPr>
        <p:txBody>
          <a:bodyPr vert="horz" lIns="68562" tIns="34289" rIns="68562" bIns="34289" rtlCol="0" anchor="ctr"/>
          <a:lstStyle>
            <a:lvl1pPr algn="ctr">
              <a:defRPr sz="900">
                <a:solidFill>
                  <a:schemeClr val="tx1">
                    <a:tint val="75000"/>
                  </a:schemeClr>
                </a:solidFill>
              </a:defRPr>
            </a:lvl1pPr>
          </a:lstStyle>
          <a:p>
            <a:pPr defTabSz="685596"/>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6"/>
            <a:ext cx="2057400" cy="273844"/>
          </a:xfrm>
          <a:prstGeom prst="rect">
            <a:avLst/>
          </a:prstGeom>
        </p:spPr>
        <p:txBody>
          <a:bodyPr vert="horz" lIns="68562" tIns="34289" rIns="68562" bIns="34289" rtlCol="0" anchor="ctr"/>
          <a:lstStyle>
            <a:lvl1pPr algn="r">
              <a:defRPr sz="900">
                <a:solidFill>
                  <a:schemeClr val="tx1">
                    <a:tint val="75000"/>
                  </a:schemeClr>
                </a:solidFill>
              </a:defRPr>
            </a:lvl1pPr>
          </a:lstStyle>
          <a:p>
            <a:pPr defTabSz="685596"/>
            <a:fld id="{C9795EC3-F212-458C-9085-4D88B88FEFA1}" type="slidenum">
              <a:rPr lang="zh-CN" altLang="en-US" smtClean="0">
                <a:solidFill>
                  <a:prstClr val="black">
                    <a:tint val="75000"/>
                  </a:prstClr>
                </a:solidFill>
              </a:rPr>
              <a:pPr defTabSz="685596"/>
              <a:t>‹#›</a:t>
            </a:fld>
            <a:endParaRPr lang="zh-CN" altLang="en-US">
              <a:solidFill>
                <a:prstClr val="black">
                  <a:tint val="75000"/>
                </a:prstClr>
              </a:solidFill>
            </a:endParaRPr>
          </a:p>
        </p:txBody>
      </p:sp>
    </p:spTree>
    <p:extLst>
      <p:ext uri="{BB962C8B-B14F-4D97-AF65-F5344CB8AC3E}">
        <p14:creationId xmlns:p14="http://schemas.microsoft.com/office/powerpoint/2010/main" val="10198003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spd="slow">
    <p:wipe/>
  </p:transition>
  <p:txStyles>
    <p:titleStyle>
      <a:lvl1pPr algn="l" defTabSz="6855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2" indent="-171402" algn="l" defTabSz="6855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05" indent="-171402" algn="l" defTabSz="6855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97" indent="-171402" algn="l" defTabSz="6855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84"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86"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84"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82"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85" indent="-171402" algn="l" defTabSz="68559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96" rtl="0" eaLnBrk="1" latinLnBrk="0" hangingPunct="1">
        <a:defRPr sz="1400" kern="1200">
          <a:solidFill>
            <a:schemeClr val="tx1"/>
          </a:solidFill>
          <a:latin typeface="+mn-lt"/>
          <a:ea typeface="+mn-ea"/>
          <a:cs typeface="+mn-cs"/>
        </a:defRPr>
      </a:lvl1pPr>
      <a:lvl2pPr marL="342794" algn="l" defTabSz="685596" rtl="0" eaLnBrk="1" latinLnBrk="0" hangingPunct="1">
        <a:defRPr sz="1400" kern="1200">
          <a:solidFill>
            <a:schemeClr val="tx1"/>
          </a:solidFill>
          <a:latin typeface="+mn-lt"/>
          <a:ea typeface="+mn-ea"/>
          <a:cs typeface="+mn-cs"/>
        </a:defRPr>
      </a:lvl2pPr>
      <a:lvl3pPr marL="685596" algn="l" defTabSz="685596" rtl="0" eaLnBrk="1" latinLnBrk="0" hangingPunct="1">
        <a:defRPr sz="1400" kern="1200">
          <a:solidFill>
            <a:schemeClr val="tx1"/>
          </a:solidFill>
          <a:latin typeface="+mn-lt"/>
          <a:ea typeface="+mn-ea"/>
          <a:cs typeface="+mn-cs"/>
        </a:defRPr>
      </a:lvl3pPr>
      <a:lvl4pPr marL="1028394" algn="l" defTabSz="685596" rtl="0" eaLnBrk="1" latinLnBrk="0" hangingPunct="1">
        <a:defRPr sz="1400" kern="1200">
          <a:solidFill>
            <a:schemeClr val="tx1"/>
          </a:solidFill>
          <a:latin typeface="+mn-lt"/>
          <a:ea typeface="+mn-ea"/>
          <a:cs typeface="+mn-cs"/>
        </a:defRPr>
      </a:lvl4pPr>
      <a:lvl5pPr marL="1371192" algn="l" defTabSz="685596" rtl="0" eaLnBrk="1" latinLnBrk="0" hangingPunct="1">
        <a:defRPr sz="1400" kern="1200">
          <a:solidFill>
            <a:schemeClr val="tx1"/>
          </a:solidFill>
          <a:latin typeface="+mn-lt"/>
          <a:ea typeface="+mn-ea"/>
          <a:cs typeface="+mn-cs"/>
        </a:defRPr>
      </a:lvl5pPr>
      <a:lvl6pPr marL="1713995" algn="l" defTabSz="685596" rtl="0" eaLnBrk="1" latinLnBrk="0" hangingPunct="1">
        <a:defRPr sz="1400" kern="1200">
          <a:solidFill>
            <a:schemeClr val="tx1"/>
          </a:solidFill>
          <a:latin typeface="+mn-lt"/>
          <a:ea typeface="+mn-ea"/>
          <a:cs typeface="+mn-cs"/>
        </a:defRPr>
      </a:lvl6pPr>
      <a:lvl7pPr marL="2056787" algn="l" defTabSz="685596" rtl="0" eaLnBrk="1" latinLnBrk="0" hangingPunct="1">
        <a:defRPr sz="1400" kern="1200">
          <a:solidFill>
            <a:schemeClr val="tx1"/>
          </a:solidFill>
          <a:latin typeface="+mn-lt"/>
          <a:ea typeface="+mn-ea"/>
          <a:cs typeface="+mn-cs"/>
        </a:defRPr>
      </a:lvl7pPr>
      <a:lvl8pPr marL="2399580" algn="l" defTabSz="685596" rtl="0" eaLnBrk="1" latinLnBrk="0" hangingPunct="1">
        <a:defRPr sz="1400" kern="1200">
          <a:solidFill>
            <a:schemeClr val="tx1"/>
          </a:solidFill>
          <a:latin typeface="+mn-lt"/>
          <a:ea typeface="+mn-ea"/>
          <a:cs typeface="+mn-cs"/>
        </a:defRPr>
      </a:lvl8pPr>
      <a:lvl9pPr marL="2742374" algn="l" defTabSz="685596"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949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ransition spd="slow">
    <p:wipe/>
  </p:transition>
  <p:txStyles>
    <p:titleStyle>
      <a:lvl1pPr algn="l" defTabSz="68566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6" indent="-171416" algn="l" defTabSz="68566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7" indent="-171416" algn="l" defTabSz="68566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78" indent="-171416" algn="l" defTabSz="68566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2"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63" rtl="0" eaLnBrk="1" latinLnBrk="0" hangingPunct="1">
        <a:defRPr sz="1400" kern="1200">
          <a:solidFill>
            <a:schemeClr val="tx1"/>
          </a:solidFill>
          <a:latin typeface="+mn-lt"/>
          <a:ea typeface="+mn-ea"/>
          <a:cs typeface="+mn-cs"/>
        </a:defRPr>
      </a:lvl1pPr>
      <a:lvl2pPr marL="342832"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5" algn="l" defTabSz="685663" rtl="0" eaLnBrk="1" latinLnBrk="0" hangingPunct="1">
        <a:defRPr sz="1400" kern="1200">
          <a:solidFill>
            <a:schemeClr val="tx1"/>
          </a:solidFill>
          <a:latin typeface="+mn-lt"/>
          <a:ea typeface="+mn-ea"/>
          <a:cs typeface="+mn-cs"/>
        </a:defRPr>
      </a:lvl4pPr>
      <a:lvl5pPr marL="1371326" algn="l" defTabSz="685663" rtl="0" eaLnBrk="1" latinLnBrk="0" hangingPunct="1">
        <a:defRPr sz="1400" kern="1200">
          <a:solidFill>
            <a:schemeClr val="tx1"/>
          </a:solidFill>
          <a:latin typeface="+mn-lt"/>
          <a:ea typeface="+mn-ea"/>
          <a:cs typeface="+mn-cs"/>
        </a:defRPr>
      </a:lvl5pPr>
      <a:lvl6pPr marL="1714157" algn="l" defTabSz="685663" rtl="0" eaLnBrk="1" latinLnBrk="0" hangingPunct="1">
        <a:defRPr sz="1400" kern="1200">
          <a:solidFill>
            <a:schemeClr val="tx1"/>
          </a:solidFill>
          <a:latin typeface="+mn-lt"/>
          <a:ea typeface="+mn-ea"/>
          <a:cs typeface="+mn-cs"/>
        </a:defRPr>
      </a:lvl6pPr>
      <a:lvl7pPr marL="2056988" algn="l" defTabSz="685663" rtl="0" eaLnBrk="1" latinLnBrk="0" hangingPunct="1">
        <a:defRPr sz="1400" kern="1200">
          <a:solidFill>
            <a:schemeClr val="tx1"/>
          </a:solidFill>
          <a:latin typeface="+mn-lt"/>
          <a:ea typeface="+mn-ea"/>
          <a:cs typeface="+mn-cs"/>
        </a:defRPr>
      </a:lvl7pPr>
      <a:lvl8pPr marL="2399820" algn="l" defTabSz="685663" rtl="0" eaLnBrk="1" latinLnBrk="0" hangingPunct="1">
        <a:defRPr sz="1400" kern="1200">
          <a:solidFill>
            <a:schemeClr val="tx1"/>
          </a:solidFill>
          <a:latin typeface="+mn-lt"/>
          <a:ea typeface="+mn-ea"/>
          <a:cs typeface="+mn-cs"/>
        </a:defRPr>
      </a:lvl8pPr>
      <a:lvl9pPr marL="2742652" algn="l" defTabSz="685663"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3891FD98-34FE-4F50-BF5D-8EF7C19B916F}" type="datetimeFigureOut">
              <a:rPr lang="en-US" smtClean="0">
                <a:solidFill>
                  <a:prstClr val="black">
                    <a:tint val="75000"/>
                  </a:prstClr>
                </a:solidFill>
              </a:rPr>
              <a:pPr defTabSz="685783"/>
              <a:t>9/27/2021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0C0DB503-154D-464A-8D41-8B8112C927F7}"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93347870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30" tIns="45715" rIns="91430" bIns="4571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6"/>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ACA37975-6AF7-4301-9DC5-87C074AA59D1}" type="datetimeFigureOut">
              <a:rPr lang="zh-CN" altLang="en-US" smtClean="0">
                <a:solidFill>
                  <a:prstClr val="black">
                    <a:tint val="75000"/>
                  </a:prstClr>
                </a:solidFill>
              </a:rPr>
              <a:pPr/>
              <a:t>2021/9/27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89386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ransition spd="slow">
    <p:wipe/>
  </p:transition>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8.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tags" Target="../tags/tag11.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tags" Target="../tags/tag13.xml"/><Relationship Id="rId1" Type="http://schemas.openxmlformats.org/officeDocument/2006/relationships/themeOverride" Target="../theme/themeOverride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15.xml"/><Relationship Id="rId5" Type="http://schemas.openxmlformats.org/officeDocument/2006/relationships/image" Target="../media/image37.png"/><Relationship Id="rId4"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40.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40.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40.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8.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tags" Target="../tags/tag20.xml"/><Relationship Id="rId1" Type="http://schemas.openxmlformats.org/officeDocument/2006/relationships/themeOverride" Target="../theme/themeOverride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8.xml"/><Relationship Id="rId1" Type="http://schemas.openxmlformats.org/officeDocument/2006/relationships/tags" Target="../tags/tag2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4.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e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7.jpg"/><Relationship Id="rId5" Type="http://schemas.openxmlformats.org/officeDocument/2006/relationships/image" Target="../media/image26.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79.xml"/><Relationship Id="rId1" Type="http://schemas.openxmlformats.org/officeDocument/2006/relationships/tags" Target="../tags/tag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79.xml"/><Relationship Id="rId1" Type="http://schemas.openxmlformats.org/officeDocument/2006/relationships/tags" Target="../tags/tag3.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1.xml"/><Relationship Id="rId7"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jpg"/><Relationship Id="rId5"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tags" Target="../tags/tag5.xml"/><Relationship Id="rId1" Type="http://schemas.openxmlformats.org/officeDocument/2006/relationships/themeOverride" Target="../theme/themeOverride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32.pn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6" y="5"/>
            <a:ext cx="9144000" cy="5300215"/>
          </a:xfrm>
          <a:prstGeom prst="rect">
            <a:avLst/>
          </a:prstGeom>
        </p:spPr>
      </p:pic>
      <p:sp>
        <p:nvSpPr>
          <p:cNvPr id="6" name="Rectangle 5"/>
          <p:cNvSpPr/>
          <p:nvPr/>
        </p:nvSpPr>
        <p:spPr>
          <a:xfrm>
            <a:off x="1780612" y="129787"/>
            <a:ext cx="5966971" cy="484724"/>
          </a:xfrm>
          <a:prstGeom prst="rect">
            <a:avLst/>
          </a:prstGeom>
          <a:noFill/>
        </p:spPr>
        <p:txBody>
          <a:bodyPr wrap="none" lIns="68556" tIns="34278" rIns="68556" bIns="34278">
            <a:spAutoFit/>
          </a:bodyPr>
          <a:lstStyle/>
          <a:p>
            <a:pPr algn="ctr" defTabSz="685560"/>
            <a:r>
              <a:rPr lang="en-US" sz="2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itchFamily="34" charset="0"/>
                <a:cs typeface="Arial" pitchFamily="34" charset="0"/>
              </a:rPr>
              <a:t>UỶ BAN NHÂN DÂN QUẬN GÒ VẤP</a:t>
            </a:r>
            <a:endParaRPr lang="en-US" sz="2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itchFamily="34" charset="0"/>
              <a:cs typeface="Arial" pitchFamily="34" charset="0"/>
            </a:endParaRPr>
          </a:p>
        </p:txBody>
      </p:sp>
      <p:sp>
        <p:nvSpPr>
          <p:cNvPr id="5" name="Rectangle 4"/>
          <p:cNvSpPr/>
          <p:nvPr/>
        </p:nvSpPr>
        <p:spPr>
          <a:xfrm>
            <a:off x="3155314" y="1276715"/>
            <a:ext cx="3452884" cy="684779"/>
          </a:xfrm>
          <a:prstGeom prst="rect">
            <a:avLst/>
          </a:prstGeom>
          <a:noFill/>
        </p:spPr>
        <p:txBody>
          <a:bodyPr wrap="none" lIns="68556" tIns="34278" rIns="68556" bIns="34278">
            <a:spAutoFit/>
          </a:bodyPr>
          <a:lstStyle/>
          <a:p>
            <a:pPr algn="ctr" defTabSz="685560"/>
            <a:r>
              <a:rPr lang="en-US" sz="4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Tuần</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2 – </a:t>
            </a:r>
            <a:r>
              <a:rPr lang="en-US" sz="4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Lớp</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4</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Rectangle 7"/>
          <p:cNvSpPr/>
          <p:nvPr/>
        </p:nvSpPr>
        <p:spPr>
          <a:xfrm>
            <a:off x="2998734" y="2204863"/>
            <a:ext cx="3766047" cy="992555"/>
          </a:xfrm>
          <a:prstGeom prst="rect">
            <a:avLst/>
          </a:prstGeom>
          <a:noFill/>
        </p:spPr>
        <p:txBody>
          <a:bodyPr wrap="none" lIns="68556" tIns="34278" rIns="68556" bIns="34278">
            <a:spAutoFit/>
          </a:bodyPr>
          <a:lstStyle/>
          <a:p>
            <a:pPr algn="ctr" defTabSz="685560"/>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ĐẠO ĐỨC</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72168800"/>
      </p:ext>
    </p:extLst>
  </p:cSld>
  <p:clrMapOvr>
    <a:masterClrMapping/>
  </p:clrMapOvr>
  <mc:AlternateContent xmlns:mc="http://schemas.openxmlformats.org/markup-compatibility/2006">
    <mc:Choice xmlns:p14="http://schemas.microsoft.com/office/powerpoint/2010/main" Requires="p14">
      <p:transition spd="slow" p14:dur="40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anim calcmode="lin" valueType="num">
                                      <p:cBhvr>
                                        <p:cTn id="8" dur="2250" fill="hold"/>
                                        <p:tgtEl>
                                          <p:spTgt spid="3"/>
                                        </p:tgtEl>
                                        <p:attrNameLst>
                                          <p:attrName>ppt_x</p:attrName>
                                        </p:attrNameLst>
                                      </p:cBhvr>
                                      <p:tavLst>
                                        <p:tav tm="0">
                                          <p:val>
                                            <p:strVal val="#ppt_x"/>
                                          </p:val>
                                        </p:tav>
                                        <p:tav tm="100000">
                                          <p:val>
                                            <p:strVal val="#ppt_x"/>
                                          </p:val>
                                        </p:tav>
                                      </p:tavLst>
                                    </p:anim>
                                    <p:anim calcmode="lin" valueType="num">
                                      <p:cBhvr>
                                        <p:cTn id="9" dur="2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4138"/>
            <a:ext cx="9144000" cy="956921"/>
          </a:xfrm>
          <a:prstGeom prst="rect">
            <a:avLst/>
          </a:prstGeom>
        </p:spPr>
      </p:pic>
      <p:pic>
        <p:nvPicPr>
          <p:cNvPr id="8" name="图片 7">
            <a:extLst>
              <a:ext uri="{FF2B5EF4-FFF2-40B4-BE49-F238E27FC236}">
                <a16:creationId xmlns:a16="http://schemas.microsoft.com/office/drawing/2014/main" xmlns="" id="{0658E485-13FD-450D-ACB6-AD82AD85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35" y="-29178"/>
            <a:ext cx="9438289" cy="2168911"/>
          </a:xfrm>
          <a:prstGeom prst="rect">
            <a:avLst/>
          </a:prstGeom>
        </p:spPr>
      </p:pic>
      <p:sp>
        <p:nvSpPr>
          <p:cNvPr id="13" name="iṣ1ïďè">
            <a:extLst>
              <a:ext uri="{FF2B5EF4-FFF2-40B4-BE49-F238E27FC236}">
                <a16:creationId xmlns:a16="http://schemas.microsoft.com/office/drawing/2014/main" xmlns="" id="{1E7AD8A4-2491-4C07-A1DC-0CC44B915D10}"/>
              </a:ext>
            </a:extLst>
          </p:cNvPr>
          <p:cNvSpPr/>
          <p:nvPr/>
        </p:nvSpPr>
        <p:spPr>
          <a:xfrm>
            <a:off x="2040597" y="2643268"/>
            <a:ext cx="1635861" cy="400310"/>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800" dirty="0">
              <a:solidFill>
                <a:sysClr val="windowText" lastClr="000000"/>
              </a:solidFill>
              <a:cs typeface="+mn-ea"/>
              <a:sym typeface="+mn-lt"/>
            </a:endParaRPr>
          </a:p>
        </p:txBody>
      </p:sp>
      <p:sp>
        <p:nvSpPr>
          <p:cNvPr id="2" name="TextBox 1"/>
          <p:cNvSpPr txBox="1"/>
          <p:nvPr/>
        </p:nvSpPr>
        <p:spPr>
          <a:xfrm>
            <a:off x="1114097" y="414482"/>
            <a:ext cx="7357241" cy="1546575"/>
          </a:xfrm>
          <a:prstGeom prst="rect">
            <a:avLst/>
          </a:prstGeom>
          <a:noFill/>
        </p:spPr>
        <p:txBody>
          <a:bodyPr wrap="square" lIns="68573" tIns="34289" rIns="68573" bIns="34289" rtlCol="0">
            <a:spAutoFit/>
          </a:bodyPr>
          <a:lstStyle/>
          <a:p>
            <a:pPr algn="ctr"/>
            <a:r>
              <a:rPr lang="vi-VN" sz="3200" b="1" dirty="0">
                <a:solidFill>
                  <a:srgbClr val="FF0000"/>
                </a:solidFill>
                <a:latin typeface="Times New Roman" pitchFamily="18" charset="0"/>
                <a:cs typeface="Times New Roman" pitchFamily="18" charset="0"/>
              </a:rPr>
              <a:t>Trong giờ kiểm tra, bạn ngồi bên cạnh không làm được bài và cầu cứu em?</a:t>
            </a:r>
            <a:endParaRPr lang="en-US" sz="3200" b="1" dirty="0">
              <a:solidFill>
                <a:srgbClr val="FF0000"/>
              </a:solidFill>
              <a:latin typeface="Times New Roman" pitchFamily="18" charset="0"/>
              <a:cs typeface="Times New Roman" pitchFamily="18" charset="0"/>
            </a:endParaRPr>
          </a:p>
          <a:p>
            <a:pPr algn="ctr"/>
            <a:endParaRPr lang="vi-VN" sz="3200" b="1" i="1" dirty="0">
              <a:solidFill>
                <a:srgbClr val="FF0000"/>
              </a:solidFill>
              <a:cs typeface="Arial" pitchFamily="34" charset="0"/>
            </a:endParaRPr>
          </a:p>
        </p:txBody>
      </p:sp>
      <p:sp>
        <p:nvSpPr>
          <p:cNvPr id="3" name="Rounded Rectangle 2"/>
          <p:cNvSpPr/>
          <p:nvPr/>
        </p:nvSpPr>
        <p:spPr>
          <a:xfrm>
            <a:off x="1040525" y="2274134"/>
            <a:ext cx="6884276" cy="183317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smtClean="0">
                <a:solidFill>
                  <a:prstClr val="black"/>
                </a:solidFill>
                <a:latin typeface="Times New Roman" pitchFamily="18" charset="0"/>
                <a:cs typeface="Times New Roman" pitchFamily="18" charset="0"/>
              </a:rPr>
              <a:t>Em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sẽ</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nói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bạn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vì</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làm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như</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vậy</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trung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thực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trong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học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tập</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4397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89" y="311974"/>
            <a:ext cx="9710432" cy="4985240"/>
          </a:xfrm>
          <a:prstGeom prst="rect">
            <a:avLst/>
          </a:prstGeom>
        </p:spPr>
      </p:pic>
      <p:sp>
        <p:nvSpPr>
          <p:cNvPr id="6" name="Rectangle 5"/>
          <p:cNvSpPr/>
          <p:nvPr/>
        </p:nvSpPr>
        <p:spPr>
          <a:xfrm>
            <a:off x="3188290" y="783573"/>
            <a:ext cx="2767424" cy="700192"/>
          </a:xfrm>
          <a:prstGeom prst="rect">
            <a:avLst/>
          </a:prstGeom>
          <a:noFill/>
        </p:spPr>
        <p:txBody>
          <a:bodyPr wrap="none" lIns="68561" tIns="34289" rIns="68561" bIns="342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562"/>
            <a:r>
              <a:rPr lang="vi-VN" sz="4100" b="1" u="sng"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cs typeface="Arial" pitchFamily="34" charset="0"/>
              </a:rPr>
              <a:t>NỘI DUNG</a:t>
            </a:r>
            <a:endParaRPr lang="en-US" sz="4100" b="1" u="sng"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7" name="TextBox 6"/>
          <p:cNvSpPr txBox="1"/>
          <p:nvPr/>
        </p:nvSpPr>
        <p:spPr>
          <a:xfrm>
            <a:off x="947056" y="1509193"/>
            <a:ext cx="7532915" cy="2654571"/>
          </a:xfrm>
          <a:prstGeom prst="rect">
            <a:avLst/>
          </a:prstGeom>
          <a:noFill/>
        </p:spPr>
        <p:txBody>
          <a:bodyPr wrap="square" lIns="68561" tIns="34289" rIns="68561" bIns="34289" rtlCol="0">
            <a:spAutoFit/>
          </a:bodyPr>
          <a:lstStyle/>
          <a:p>
            <a:pPr algn="just" defTabSz="685562"/>
            <a:r>
              <a:rPr lang="en-US" sz="4200" b="1" dirty="0" err="1" smtClean="0">
                <a:solidFill>
                  <a:prstClr val="black"/>
                </a:solidFill>
                <a:latin typeface="Times New Roman" pitchFamily="18" charset="0"/>
                <a:cs typeface="Times New Roman" pitchFamily="18" charset="0"/>
              </a:rPr>
              <a:t>Học</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tập</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giúp</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chúng</a:t>
            </a:r>
            <a:r>
              <a:rPr lang="en-US" sz="4200" b="1" dirty="0" smtClean="0">
                <a:solidFill>
                  <a:prstClr val="black"/>
                </a:solidFill>
                <a:latin typeface="Times New Roman" pitchFamily="18" charset="0"/>
                <a:cs typeface="Times New Roman" pitchFamily="18" charset="0"/>
              </a:rPr>
              <a:t> ta </a:t>
            </a:r>
            <a:r>
              <a:rPr lang="en-US" sz="4200" b="1" dirty="0" err="1" smtClean="0">
                <a:solidFill>
                  <a:prstClr val="black"/>
                </a:solidFill>
                <a:latin typeface="Times New Roman" pitchFamily="18" charset="0"/>
                <a:cs typeface="Times New Roman" pitchFamily="18" charset="0"/>
              </a:rPr>
              <a:t>tiến</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bộ</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Nếu</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chúng</a:t>
            </a:r>
            <a:r>
              <a:rPr lang="en-US" sz="4200" b="1" dirty="0" smtClean="0">
                <a:solidFill>
                  <a:prstClr val="black"/>
                </a:solidFill>
                <a:latin typeface="Times New Roman" pitchFamily="18" charset="0"/>
                <a:cs typeface="Times New Roman" pitchFamily="18" charset="0"/>
              </a:rPr>
              <a:t> ta </a:t>
            </a:r>
            <a:r>
              <a:rPr lang="en-US" sz="4200" b="1" dirty="0" err="1" smtClean="0">
                <a:solidFill>
                  <a:prstClr val="black"/>
                </a:solidFill>
                <a:latin typeface="Times New Roman" pitchFamily="18" charset="0"/>
                <a:cs typeface="Times New Roman" pitchFamily="18" charset="0"/>
              </a:rPr>
              <a:t>giả</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dối</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kết</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quả</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học</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tập</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không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thực</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chất</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chúng</a:t>
            </a:r>
            <a:r>
              <a:rPr lang="en-US" sz="4200" b="1" dirty="0" smtClean="0">
                <a:solidFill>
                  <a:prstClr val="black"/>
                </a:solidFill>
                <a:latin typeface="Times New Roman" pitchFamily="18" charset="0"/>
                <a:cs typeface="Times New Roman" pitchFamily="18" charset="0"/>
              </a:rPr>
              <a:t> ta </a:t>
            </a:r>
            <a:r>
              <a:rPr lang="en-US" sz="4200" b="1" dirty="0" err="1" smtClean="0">
                <a:solidFill>
                  <a:prstClr val="black"/>
                </a:solidFill>
                <a:latin typeface="Times New Roman" pitchFamily="18" charset="0"/>
                <a:cs typeface="Times New Roman" pitchFamily="18" charset="0"/>
              </a:rPr>
              <a:t>sẽ</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không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tiến</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bộ</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được</a:t>
            </a:r>
            <a:r>
              <a:rPr lang="en-US" sz="4200" b="1" dirty="0" smtClean="0">
                <a:solidFill>
                  <a:prstClr val="black"/>
                </a:solidFill>
                <a:latin typeface="Times New Roman" pitchFamily="18" charset="0"/>
                <a:cs typeface="Times New Roman" pitchFamily="18" charset="0"/>
              </a:rPr>
              <a:t>.</a:t>
            </a:r>
            <a:endParaRPr lang="vi-VN" sz="42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11655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5925"/>
            <a:ext cx="9144000" cy="1375133"/>
          </a:xfrm>
          <a:prstGeom prst="rect">
            <a:avLst/>
          </a:prstGeom>
        </p:spPr>
      </p:pic>
      <p:pic>
        <p:nvPicPr>
          <p:cNvPr id="3" name="图片 2">
            <a:extLst>
              <a:ext uri="{FF2B5EF4-FFF2-40B4-BE49-F238E27FC236}">
                <a16:creationId xmlns:a16="http://schemas.microsoft.com/office/drawing/2014/main" xmlns="" id="{206BF53D-8C1E-465C-A8D8-6A72F066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54" y="110946"/>
            <a:ext cx="9202679" cy="3082827"/>
          </a:xfrm>
          <a:prstGeom prst="rect">
            <a:avLst/>
          </a:prstGeom>
        </p:spPr>
      </p:pic>
      <p:pic>
        <p:nvPicPr>
          <p:cNvPr id="5" name="图片 4">
            <a:extLst>
              <a:ext uri="{FF2B5EF4-FFF2-40B4-BE49-F238E27FC236}">
                <a16:creationId xmlns:a16="http://schemas.microsoft.com/office/drawing/2014/main" xmlns="" id="{D211C3DD-73CA-4F23-881F-E700C59CA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2595" y="3350129"/>
            <a:ext cx="1404980" cy="1407141"/>
          </a:xfrm>
          <a:prstGeom prst="rect">
            <a:avLst/>
          </a:prstGeom>
        </p:spPr>
      </p:pic>
      <p:sp>
        <p:nvSpPr>
          <p:cNvPr id="4" name="TextBox 3"/>
          <p:cNvSpPr txBox="1"/>
          <p:nvPr/>
        </p:nvSpPr>
        <p:spPr>
          <a:xfrm>
            <a:off x="1724186" y="1322312"/>
            <a:ext cx="6899114" cy="1446544"/>
          </a:xfrm>
          <a:prstGeom prst="rect">
            <a:avLst/>
          </a:prstGeom>
          <a:noFill/>
        </p:spPr>
        <p:txBody>
          <a:bodyPr wrap="square" lIns="91434" tIns="45717" rIns="91434" bIns="45717"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u="sng"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HOẠT ĐỘNG 2</a:t>
            </a:r>
          </a:p>
          <a:p>
            <a:pPr algn="ctr"/>
            <a:r>
              <a:rPr lang="en-US" sz="4400" b="1"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BÀY TỎ THÁI ĐỘ</a:t>
            </a:r>
          </a:p>
        </p:txBody>
      </p:sp>
    </p:spTree>
    <p:custDataLst>
      <p:tags r:id="rId2"/>
    </p:custDataLst>
    <p:extLst>
      <p:ext uri="{BB962C8B-B14F-4D97-AF65-F5344CB8AC3E}">
        <p14:creationId xmlns:p14="http://schemas.microsoft.com/office/powerpoint/2010/main" val="14834445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6552" y="1240221"/>
            <a:ext cx="6337738" cy="3416320"/>
          </a:xfrm>
          <a:prstGeom prst="rect">
            <a:avLst/>
          </a:prstGeom>
          <a:noFill/>
        </p:spPr>
        <p:txBody>
          <a:bodyPr wrap="square" rtlCol="0">
            <a:spAutoFit/>
          </a:bodyPr>
          <a:lstStyle/>
          <a:p>
            <a:pPr marL="342900" indent="-342900">
              <a:buFontTx/>
              <a:buAutoNum type="alphaLcPeriod"/>
            </a:pPr>
            <a:r>
              <a:rPr lang="en-US" sz="3600" dirty="0" err="1" smtClean="0">
                <a:solidFill>
                  <a:prstClr val="black"/>
                </a:solidFill>
                <a:latin typeface="Times New Roman" pitchFamily="18" charset="0"/>
                <a:cs typeface="Times New Roman" pitchFamily="18" charset="0"/>
              </a:rPr>
              <a:t>Đã</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bao</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giờ</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em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thiếu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trung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thực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học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tập</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chưa</a:t>
            </a:r>
            <a:r>
              <a:rPr lang="en-US" sz="3600" dirty="0" smtClean="0">
                <a:solidFill>
                  <a:prstClr val="black"/>
                </a:solidFill>
                <a:latin typeface="Times New Roman" pitchFamily="18" charset="0"/>
                <a:cs typeface="Times New Roman" pitchFamily="18" charset="0"/>
              </a:rPr>
              <a:t>?</a:t>
            </a:r>
          </a:p>
          <a:p>
            <a:pPr marL="342900" indent="-342900">
              <a:buFontTx/>
              <a:buAutoNum type="alphaLcPeriod"/>
            </a:pPr>
            <a:r>
              <a:rPr lang="en-US" sz="3600" dirty="0" err="1" smtClean="0">
                <a:solidFill>
                  <a:prstClr val="black"/>
                </a:solidFill>
                <a:latin typeface="Times New Roman" pitchFamily="18" charset="0"/>
                <a:cs typeface="Times New Roman" pitchFamily="18" charset="0"/>
              </a:rPr>
              <a:t>Nếu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có</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bây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giờ</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em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nghĩ</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lại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em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thấy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thế</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nào</a:t>
            </a:r>
            <a:r>
              <a:rPr lang="en-US" sz="3600" dirty="0" smtClean="0">
                <a:solidFill>
                  <a:prstClr val="black"/>
                </a:solidFill>
                <a:latin typeface="Times New Roman" pitchFamily="18" charset="0"/>
                <a:cs typeface="Times New Roman" pitchFamily="18" charset="0"/>
              </a:rPr>
              <a:t>?</a:t>
            </a:r>
          </a:p>
          <a:p>
            <a:pPr marL="342900" indent="-342900">
              <a:buFontTx/>
              <a:buAutoNum type="alphaLcPeriod"/>
            </a:pPr>
            <a:r>
              <a:rPr lang="en-US" sz="3600" dirty="0" err="1" smtClean="0">
                <a:solidFill>
                  <a:prstClr val="black"/>
                </a:solidFill>
                <a:latin typeface="Times New Roman" pitchFamily="18" charset="0"/>
                <a:cs typeface="Times New Roman" pitchFamily="18" charset="0"/>
              </a:rPr>
              <a:t>Em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sẽ</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làm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gì</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nếu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gặp</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lại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tình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huống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như</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vậy</a:t>
            </a:r>
            <a:r>
              <a:rPr lang="en-US" sz="3600" dirty="0" smtClean="0">
                <a:solidFill>
                  <a:prstClr val="black"/>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815794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5925"/>
            <a:ext cx="9144000" cy="1375133"/>
          </a:xfrm>
          <a:prstGeom prst="rect">
            <a:avLst/>
          </a:prstGeom>
        </p:spPr>
      </p:pic>
      <p:pic>
        <p:nvPicPr>
          <p:cNvPr id="3" name="图片 2">
            <a:extLst>
              <a:ext uri="{FF2B5EF4-FFF2-40B4-BE49-F238E27FC236}">
                <a16:creationId xmlns:a16="http://schemas.microsoft.com/office/drawing/2014/main" xmlns="" id="{206BF53D-8C1E-465C-A8D8-6A72F066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54" y="110947"/>
            <a:ext cx="9310254" cy="3239182"/>
          </a:xfrm>
          <a:prstGeom prst="rect">
            <a:avLst/>
          </a:prstGeom>
        </p:spPr>
      </p:pic>
      <p:pic>
        <p:nvPicPr>
          <p:cNvPr id="5" name="图片 4">
            <a:extLst>
              <a:ext uri="{FF2B5EF4-FFF2-40B4-BE49-F238E27FC236}">
                <a16:creationId xmlns:a16="http://schemas.microsoft.com/office/drawing/2014/main" xmlns="" id="{D211C3DD-73CA-4F23-881F-E700C59CA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2595" y="3350129"/>
            <a:ext cx="1404980" cy="1407141"/>
          </a:xfrm>
          <a:prstGeom prst="rect">
            <a:avLst/>
          </a:prstGeom>
        </p:spPr>
      </p:pic>
      <p:sp>
        <p:nvSpPr>
          <p:cNvPr id="4" name="TextBox 3"/>
          <p:cNvSpPr txBox="1"/>
          <p:nvPr/>
        </p:nvSpPr>
        <p:spPr>
          <a:xfrm>
            <a:off x="1508369" y="1192701"/>
            <a:ext cx="6899114" cy="1938986"/>
          </a:xfrm>
          <a:prstGeom prst="rect">
            <a:avLst/>
          </a:prstGeom>
          <a:noFill/>
        </p:spPr>
        <p:txBody>
          <a:bodyPr wrap="square" lIns="91434" tIns="45717" rIns="91434" bIns="45717"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u="sng"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HOẠT ĐỘNG 3:</a:t>
            </a:r>
          </a:p>
          <a:p>
            <a:pPr algn="ctr"/>
            <a:r>
              <a:rPr lang="en-US" sz="4000" b="1"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KỂ CHUYỆN TẤM GƯƠNG TRUNG THỰC</a:t>
            </a:r>
          </a:p>
        </p:txBody>
      </p:sp>
    </p:spTree>
    <p:custDataLst>
      <p:tags r:id="rId2"/>
    </p:custDataLst>
    <p:extLst>
      <p:ext uri="{BB962C8B-B14F-4D97-AF65-F5344CB8AC3E}">
        <p14:creationId xmlns:p14="http://schemas.microsoft.com/office/powerpoint/2010/main" val="3578255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85926"/>
            <a:ext cx="9144000" cy="1375133"/>
          </a:xfrm>
          <a:prstGeom prst="rect">
            <a:avLst/>
          </a:prstGeom>
        </p:spPr>
      </p:pic>
      <p:pic>
        <p:nvPicPr>
          <p:cNvPr id="6" name="图片 5">
            <a:extLst>
              <a:ext uri="{FF2B5EF4-FFF2-40B4-BE49-F238E27FC236}">
                <a16:creationId xmlns:a16="http://schemas.microsoft.com/office/drawing/2014/main" xmlns="" id="{F4855D23-3579-4BC4-8FBE-E7BA6185A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1756" y="2643269"/>
            <a:ext cx="2140933" cy="1142656"/>
          </a:xfrm>
          <a:prstGeom prst="rect">
            <a:avLst/>
          </a:prstGeom>
        </p:spPr>
      </p:pic>
      <p:pic>
        <p:nvPicPr>
          <p:cNvPr id="8" name="图片 7">
            <a:extLst>
              <a:ext uri="{FF2B5EF4-FFF2-40B4-BE49-F238E27FC236}">
                <a16:creationId xmlns:a16="http://schemas.microsoft.com/office/drawing/2014/main" xmlns="" id="{0658E485-13FD-450D-ACB6-AD82AD851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79543">
            <a:off x="-199273" y="218952"/>
            <a:ext cx="7705916" cy="4265354"/>
          </a:xfrm>
          <a:prstGeom prst="rect">
            <a:avLst/>
          </a:prstGeom>
        </p:spPr>
      </p:pic>
      <p:sp>
        <p:nvSpPr>
          <p:cNvPr id="13" name="iṣ1ïďè">
            <a:extLst>
              <a:ext uri="{FF2B5EF4-FFF2-40B4-BE49-F238E27FC236}">
                <a16:creationId xmlns:a16="http://schemas.microsoft.com/office/drawing/2014/main" xmlns="" id="{1E7AD8A4-2491-4C07-A1DC-0CC44B915D10}"/>
              </a:ext>
            </a:extLst>
          </p:cNvPr>
          <p:cNvSpPr/>
          <p:nvPr/>
        </p:nvSpPr>
        <p:spPr>
          <a:xfrm>
            <a:off x="2040597" y="2643268"/>
            <a:ext cx="1635861" cy="400310"/>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800" dirty="0">
              <a:solidFill>
                <a:sysClr val="windowText" lastClr="000000"/>
              </a:solidFill>
              <a:cs typeface="+mn-ea"/>
              <a:sym typeface="+mn-lt"/>
            </a:endParaRPr>
          </a:p>
        </p:txBody>
      </p:sp>
      <p:sp>
        <p:nvSpPr>
          <p:cNvPr id="2" name="TextBox 1"/>
          <p:cNvSpPr txBox="1"/>
          <p:nvPr/>
        </p:nvSpPr>
        <p:spPr>
          <a:xfrm rot="21420017">
            <a:off x="999812" y="1393676"/>
            <a:ext cx="5693079" cy="1915907"/>
          </a:xfrm>
          <a:prstGeom prst="rect">
            <a:avLst/>
          </a:prstGeom>
          <a:noFill/>
        </p:spPr>
        <p:txBody>
          <a:bodyPr wrap="square" lIns="68573" tIns="34289" rIns="68573" bIns="34289" rtlCol="0">
            <a:spAutoFit/>
          </a:bodyPr>
          <a:lstStyle/>
          <a:p>
            <a:pPr algn="ctr"/>
            <a:r>
              <a:rPr lang="en-US" sz="4000" b="1" i="1" dirty="0" err="1" smtClean="0">
                <a:solidFill>
                  <a:srgbClr val="FF0000"/>
                </a:solidFill>
                <a:latin typeface="Times New Roman" pitchFamily="18" charset="0"/>
                <a:cs typeface="Times New Roman" pitchFamily="18" charset="0"/>
              </a:rPr>
              <a:t>Em</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hãy</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kể</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lại</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những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mẫu</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truyện</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tấm</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gương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trung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thực</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mà</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em</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biết</a:t>
            </a:r>
            <a:r>
              <a:rPr lang="en-US" sz="4000" b="1" i="1" dirty="0" smtClean="0">
                <a:solidFill>
                  <a:srgbClr val="FF0000"/>
                </a:solidFill>
                <a:latin typeface="Times New Roman" pitchFamily="18" charset="0"/>
                <a:cs typeface="Times New Roman" pitchFamily="18" charset="0"/>
              </a:rPr>
              <a:t>?</a:t>
            </a:r>
            <a:endParaRPr lang="vi-VN" sz="4000" b="1" i="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131385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ruyện cổ tích Ba Lưỡi Rìu  Kể Bé Nghe truyện cổ tích Việt Nam_360p.mp4">
            <a:hlinkClick r:id="" action="ppaction://media"/>
          </p:cNvPr>
          <p:cNvPicPr>
            <a:picLocks noGrp="1" noChangeAspect="1"/>
          </p:cNvPicPr>
          <p:nvPr>
            <p:ph idx="1"/>
            <a:videoFile r:link="rId2"/>
            <p:extLst>
              <p:ext uri="{DAA4B4D4-6D71-4841-9C94-3DE7FCFB9230}">
                <p14:media xmlns:p14="http://schemas.microsoft.com/office/powerpoint/2010/main" r:embed="rId3">
                  <p14:trim st="1089" end="14737"/>
                </p14:media>
              </p:ext>
            </p:extLst>
          </p:nvPr>
        </p:nvPicPr>
        <p:blipFill>
          <a:blip r:embed="rId5"/>
          <a:stretch>
            <a:fillRect/>
          </a:stretch>
        </p:blipFill>
        <p:spPr>
          <a:xfrm>
            <a:off x="0" y="0"/>
            <a:ext cx="9143999" cy="5143500"/>
          </a:xfrm>
        </p:spPr>
      </p:pic>
    </p:spTree>
    <p:custDataLst>
      <p:tags r:id="rId1"/>
    </p:custDataLst>
    <p:extLst>
      <p:ext uri="{BB962C8B-B14F-4D97-AF65-F5344CB8AC3E}">
        <p14:creationId xmlns:p14="http://schemas.microsoft.com/office/powerpoint/2010/main" val="856174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506" objId="4"/>
        <p14:stopEvt time="218150"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2828" cy="5143500"/>
          </a:xfrm>
          <a:prstGeom prst="rect">
            <a:avLst/>
          </a:prstGeom>
        </p:spPr>
      </p:pic>
      <p:sp>
        <p:nvSpPr>
          <p:cNvPr id="5" name="Rectangle 4"/>
          <p:cNvSpPr/>
          <p:nvPr/>
        </p:nvSpPr>
        <p:spPr>
          <a:xfrm>
            <a:off x="5532195" y="294203"/>
            <a:ext cx="3442138" cy="4524315"/>
          </a:xfrm>
          <a:prstGeom prst="rect">
            <a:avLst/>
          </a:prstGeom>
        </p:spPr>
        <p:txBody>
          <a:bodyPr wrap="square">
            <a:spAutoFit/>
          </a:bodyPr>
          <a:lstStyle/>
          <a:p>
            <a:pPr algn="just"/>
            <a:r>
              <a:rPr lang="en-US" sz="2400" i="1" dirty="0">
                <a:solidFill>
                  <a:srgbClr val="333333"/>
                </a:solidFill>
                <a:latin typeface="Times New Roman"/>
              </a:rPr>
              <a:t>E</a:t>
            </a:r>
            <a:r>
              <a:rPr lang="vi-VN" sz="2400" i="1" dirty="0" smtClean="0">
                <a:solidFill>
                  <a:srgbClr val="333333"/>
                </a:solidFill>
                <a:latin typeface="Times New Roman"/>
              </a:rPr>
              <a:t>m </a:t>
            </a:r>
            <a:r>
              <a:rPr lang="vi-VN" sz="2400" i="1" dirty="0">
                <a:solidFill>
                  <a:srgbClr val="333333"/>
                </a:solidFill>
                <a:latin typeface="Times New Roman"/>
              </a:rPr>
              <a:t>Nghiên Ngọc Tú, học sinh lớp </a:t>
            </a:r>
            <a:r>
              <a:rPr lang="vi-VN" sz="2400" i="1" dirty="0" smtClean="0">
                <a:solidFill>
                  <a:srgbClr val="333333"/>
                </a:solidFill>
                <a:latin typeface="Times New Roman"/>
              </a:rPr>
              <a:t>6B</a:t>
            </a:r>
            <a:r>
              <a:rPr lang="en-US" sz="2400" i="1" dirty="0" smtClean="0">
                <a:solidFill>
                  <a:srgbClr val="333333"/>
                </a:solidFill>
                <a:latin typeface="Times New Roman"/>
              </a:rPr>
              <a:t>, t</a:t>
            </a:r>
            <a:r>
              <a:rPr lang="vi-VN" sz="2400" i="1" dirty="0" smtClean="0">
                <a:solidFill>
                  <a:srgbClr val="333333"/>
                </a:solidFill>
                <a:latin typeface="Times New Roman"/>
              </a:rPr>
              <a:t>rường </a:t>
            </a:r>
            <a:r>
              <a:rPr lang="vi-VN" sz="2400" i="1" dirty="0">
                <a:solidFill>
                  <a:srgbClr val="333333"/>
                </a:solidFill>
                <a:latin typeface="Times New Roman"/>
              </a:rPr>
              <a:t>Phổ Thông Dân Tộc Nội </a:t>
            </a:r>
            <a:r>
              <a:rPr lang="vi-VN" sz="2400" i="1" dirty="0" smtClean="0">
                <a:solidFill>
                  <a:srgbClr val="333333"/>
                </a:solidFill>
                <a:latin typeface="Times New Roman"/>
              </a:rPr>
              <a:t>Trú </a:t>
            </a:r>
            <a:r>
              <a:rPr lang="vi-VN" sz="2400" i="1" dirty="0">
                <a:solidFill>
                  <a:srgbClr val="333333"/>
                </a:solidFill>
                <a:latin typeface="Times New Roman"/>
              </a:rPr>
              <a:t>Sơn Dương. Chiều ngày 29/9/2020 khi đang chơi ở sân trường, em Tú nhặt được 150.000 đồng, với em số tiền ấy khá lớn nhưng ngay lập tức, em Tú cầm nguyên số tiền đi tìm thầy giáo trực quản sinh.</a:t>
            </a:r>
            <a:endParaRPr lang="en-US" sz="2400" dirty="0"/>
          </a:p>
        </p:txBody>
      </p:sp>
    </p:spTree>
    <p:custDataLst>
      <p:tags r:id="rId1"/>
    </p:custDataLst>
    <p:extLst>
      <p:ext uri="{BB962C8B-B14F-4D97-AF65-F5344CB8AC3E}">
        <p14:creationId xmlns:p14="http://schemas.microsoft.com/office/powerpoint/2010/main" val="3509369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633545" cy="5143499"/>
          </a:xfrm>
          <a:prstGeom prst="rect">
            <a:avLst/>
          </a:prstGeom>
        </p:spPr>
      </p:pic>
      <p:sp>
        <p:nvSpPr>
          <p:cNvPr id="5" name="Rectangle 4"/>
          <p:cNvSpPr/>
          <p:nvPr/>
        </p:nvSpPr>
        <p:spPr>
          <a:xfrm>
            <a:off x="5880538" y="315830"/>
            <a:ext cx="2811517" cy="4154984"/>
          </a:xfrm>
          <a:prstGeom prst="rect">
            <a:avLst/>
          </a:prstGeom>
        </p:spPr>
        <p:txBody>
          <a:bodyPr wrap="square">
            <a:spAutoFit/>
          </a:bodyPr>
          <a:lstStyle/>
          <a:p>
            <a:pPr algn="just"/>
            <a:r>
              <a:rPr lang="vi-VN" sz="2400" i="1" dirty="0" smtClean="0">
                <a:solidFill>
                  <a:srgbClr val="333333"/>
                </a:solidFill>
                <a:latin typeface="Times New Roman"/>
              </a:rPr>
              <a:t>Chị </a:t>
            </a:r>
            <a:r>
              <a:rPr lang="vi-VN" sz="2400" i="1" dirty="0">
                <a:solidFill>
                  <a:srgbClr val="333333"/>
                </a:solidFill>
                <a:latin typeface="Times New Roman"/>
              </a:rPr>
              <a:t>Huỳnh Thị Bích Huê thuộc cơ quan Bảo hiểm xã hội huyện Thuận Bắc là tấm gương sáng về lòng trung thực với nhiều lần trả lại tiền cho người bị mất, trong đó có việc trả lại 10 triệu đồng cho Ngân hàng.</a:t>
            </a:r>
            <a:r>
              <a:rPr lang="en-US" sz="2400" i="1" dirty="0" smtClean="0">
                <a:solidFill>
                  <a:srgbClr val="333333"/>
                </a:solidFill>
                <a:latin typeface="Times New Roman"/>
              </a:rPr>
              <a:t>   </a:t>
            </a:r>
            <a:endParaRPr lang="en-US" sz="2400" dirty="0">
              <a:solidFill>
                <a:prstClr val="black"/>
              </a:solidFill>
            </a:endParaRPr>
          </a:p>
        </p:txBody>
      </p:sp>
    </p:spTree>
    <p:custDataLst>
      <p:tags r:id="rId1"/>
    </p:custDataLst>
    <p:extLst>
      <p:ext uri="{BB962C8B-B14F-4D97-AF65-F5344CB8AC3E}">
        <p14:creationId xmlns:p14="http://schemas.microsoft.com/office/powerpoint/2010/main" val="114251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14953" cy="5143500"/>
          </a:xfrm>
          <a:prstGeom prst="rect">
            <a:avLst/>
          </a:prstGeom>
        </p:spPr>
      </p:pic>
      <p:sp>
        <p:nvSpPr>
          <p:cNvPr id="5" name="Rectangle 4"/>
          <p:cNvSpPr/>
          <p:nvPr/>
        </p:nvSpPr>
        <p:spPr>
          <a:xfrm>
            <a:off x="4204138" y="108858"/>
            <a:ext cx="4831006" cy="4524315"/>
          </a:xfrm>
          <a:prstGeom prst="rect">
            <a:avLst/>
          </a:prstGeom>
        </p:spPr>
        <p:txBody>
          <a:bodyPr wrap="square">
            <a:spAutoFit/>
          </a:bodyPr>
          <a:lstStyle/>
          <a:p>
            <a:pPr algn="just"/>
            <a:r>
              <a:rPr lang="en-US" sz="2400" i="1" dirty="0" smtClean="0">
                <a:solidFill>
                  <a:srgbClr val="333333"/>
                </a:solidFill>
                <a:latin typeface="Times New Roman"/>
              </a:rPr>
              <a:t>C</a:t>
            </a:r>
            <a:r>
              <a:rPr lang="vi-VN" sz="2400" i="1" dirty="0" smtClean="0">
                <a:solidFill>
                  <a:srgbClr val="333333"/>
                </a:solidFill>
                <a:latin typeface="Times New Roman"/>
              </a:rPr>
              <a:t>hu </a:t>
            </a:r>
            <a:r>
              <a:rPr lang="vi-VN" sz="2400" i="1" dirty="0">
                <a:solidFill>
                  <a:srgbClr val="333333"/>
                </a:solidFill>
                <a:latin typeface="Times New Roman"/>
              </a:rPr>
              <a:t>Văn An (</a:t>
            </a:r>
            <a:r>
              <a:rPr lang="vi-VN" sz="2400" i="1" dirty="0" smtClean="0">
                <a:solidFill>
                  <a:srgbClr val="333333"/>
                </a:solidFill>
                <a:latin typeface="Times New Roman"/>
              </a:rPr>
              <a:t>1292-1370)</a:t>
            </a:r>
            <a:r>
              <a:rPr lang="en-US" sz="2400" i="1" dirty="0" smtClean="0">
                <a:solidFill>
                  <a:srgbClr val="333333"/>
                </a:solidFill>
                <a:latin typeface="Times New Roman"/>
              </a:rPr>
              <a:t> – </a:t>
            </a:r>
            <a:r>
              <a:rPr lang="vi-VN" sz="2400" i="1" dirty="0" smtClean="0">
                <a:solidFill>
                  <a:srgbClr val="333333"/>
                </a:solidFill>
                <a:latin typeface="Times New Roman"/>
              </a:rPr>
              <a:t>nhà </a:t>
            </a:r>
            <a:r>
              <a:rPr lang="vi-VN" sz="2400" i="1" dirty="0">
                <a:solidFill>
                  <a:srgbClr val="333333"/>
                </a:solidFill>
                <a:latin typeface="Times New Roman"/>
              </a:rPr>
              <a:t>Nho, nhà hiền triết, nhà sư phạm mẫu mực cuối đời Trần, nổi tiếng cương trực không màng danh lợi. Ra làm quan vào đời Trần Dụ Tông (đầu thế kỉ XIV), chính sự suy đồi, nịnh thần lũng đoạn, ông dâng sớ xin chém bảy nịnh thần </a:t>
            </a:r>
            <a:r>
              <a:rPr lang="vi-VN" sz="2400" i="1" dirty="0" smtClean="0">
                <a:solidFill>
                  <a:srgbClr val="333333"/>
                </a:solidFill>
                <a:latin typeface="Times New Roman"/>
              </a:rPr>
              <a:t>nhưng </a:t>
            </a:r>
            <a:r>
              <a:rPr lang="vi-VN" sz="2400" i="1" dirty="0">
                <a:solidFill>
                  <a:srgbClr val="333333"/>
                </a:solidFill>
                <a:latin typeface="Times New Roman"/>
              </a:rPr>
              <a:t>không được chấp thuận. Ông treo ấn từ quan về quê dạy học, viết sách. Ông không vì trò làm quan to mà dựa dẫm, luôn thẳng thắn phê bình những trò thiếu lễ </a:t>
            </a:r>
            <a:r>
              <a:rPr lang="vi-VN" sz="2400" i="1" dirty="0" smtClean="0">
                <a:solidFill>
                  <a:srgbClr val="333333"/>
                </a:solidFill>
                <a:latin typeface="Times New Roman"/>
              </a:rPr>
              <a:t>độ</a:t>
            </a:r>
            <a:r>
              <a:rPr lang="en-US" sz="2400" i="1" dirty="0" smtClean="0">
                <a:solidFill>
                  <a:srgbClr val="333333"/>
                </a:solidFill>
                <a:latin typeface="Times New Roman"/>
              </a:rPr>
              <a:t>.</a:t>
            </a:r>
            <a:endParaRPr lang="en-US" sz="2400" dirty="0">
              <a:solidFill>
                <a:prstClr val="black"/>
              </a:solidFill>
            </a:endParaRPr>
          </a:p>
        </p:txBody>
      </p:sp>
    </p:spTree>
    <p:custDataLst>
      <p:tags r:id="rId1"/>
    </p:custDataLst>
    <p:extLst>
      <p:ext uri="{BB962C8B-B14F-4D97-AF65-F5344CB8AC3E}">
        <p14:creationId xmlns:p14="http://schemas.microsoft.com/office/powerpoint/2010/main" val="2393018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23318" b="100000" l="0" r="100000">
                        <a14:foregroundMark x1="64500" y1="40359" x2="64500" y2="40359"/>
                        <a14:foregroundMark x1="59667" y1="38565" x2="59667" y2="38565"/>
                        <a14:foregroundMark x1="57833" y1="40359" x2="57833" y2="40359"/>
                        <a14:foregroundMark x1="57333" y1="42601" x2="57333" y2="42601"/>
                        <a14:foregroundMark x1="56167" y1="56951" x2="56167" y2="56951"/>
                      </a14:backgroundRemoval>
                    </a14:imgEffect>
                  </a14:imgLayer>
                </a14:imgProps>
              </a:ext>
              <a:ext uri="{28A0092B-C50C-407E-A947-70E740481C1C}">
                <a14:useLocalDpi xmlns:a14="http://schemas.microsoft.com/office/drawing/2010/main" val="0"/>
              </a:ext>
            </a:extLst>
          </a:blip>
          <a:stretch>
            <a:fillRect/>
          </a:stretch>
        </p:blipFill>
        <p:spPr>
          <a:xfrm>
            <a:off x="4601682" y="2188928"/>
            <a:ext cx="3974760" cy="295457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4603" b="23598"/>
          <a:stretch/>
        </p:blipFill>
        <p:spPr>
          <a:xfrm>
            <a:off x="1654629" y="-152399"/>
            <a:ext cx="8142514" cy="3178629"/>
          </a:xfrm>
          <a:prstGeom prst="rect">
            <a:avLst/>
          </a:prstGeom>
        </p:spPr>
      </p:pic>
      <p:sp>
        <p:nvSpPr>
          <p:cNvPr id="10" name="Rectangle 9"/>
          <p:cNvSpPr/>
          <p:nvPr/>
        </p:nvSpPr>
        <p:spPr>
          <a:xfrm>
            <a:off x="2422870" y="929083"/>
            <a:ext cx="6606039" cy="1015663"/>
          </a:xfrm>
          <a:prstGeom prst="rect">
            <a:avLst/>
          </a:prstGeom>
          <a:noFill/>
        </p:spPr>
        <p:txBody>
          <a:bodyPr wrap="none" lIns="91440" tIns="45720" rIns="91440" bIns="45720">
            <a:spAutoFit/>
          </a:bodyPr>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KIỂM TRA BÀI CŨ</a:t>
            </a:r>
            <a:endPar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8906" y1="80938" x2="48906" y2="80938"/>
                      </a14:backgroundRemoval>
                    </a14:imgEffect>
                  </a14:imgLayer>
                </a14:imgProps>
              </a:ext>
              <a:ext uri="{28A0092B-C50C-407E-A947-70E740481C1C}">
                <a14:useLocalDpi xmlns:a14="http://schemas.microsoft.com/office/drawing/2010/main" val="0"/>
              </a:ext>
            </a:extLst>
          </a:blip>
          <a:stretch>
            <a:fillRect/>
          </a:stretch>
        </p:blipFill>
        <p:spPr>
          <a:xfrm>
            <a:off x="-1508235" y="1086789"/>
            <a:ext cx="4992414" cy="4554265"/>
          </a:xfrm>
          <a:prstGeom prst="rect">
            <a:avLst/>
          </a:prstGeom>
        </p:spPr>
      </p:pic>
    </p:spTree>
    <p:custDataLst>
      <p:tags r:id="rId1"/>
    </p:custDataLst>
    <p:extLst>
      <p:ext uri="{BB962C8B-B14F-4D97-AF65-F5344CB8AC3E}">
        <p14:creationId xmlns:p14="http://schemas.microsoft.com/office/powerpoint/2010/main" val="3306691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49" y="311974"/>
            <a:ext cx="8756055" cy="4985240"/>
          </a:xfrm>
          <a:prstGeom prst="rect">
            <a:avLst/>
          </a:prstGeom>
        </p:spPr>
      </p:pic>
      <p:sp>
        <p:nvSpPr>
          <p:cNvPr id="6" name="Rectangle 5"/>
          <p:cNvSpPr/>
          <p:nvPr/>
        </p:nvSpPr>
        <p:spPr>
          <a:xfrm>
            <a:off x="3188290" y="783573"/>
            <a:ext cx="2767424" cy="700192"/>
          </a:xfrm>
          <a:prstGeom prst="rect">
            <a:avLst/>
          </a:prstGeom>
          <a:noFill/>
        </p:spPr>
        <p:txBody>
          <a:bodyPr wrap="none" lIns="68561" tIns="34289" rIns="68561" bIns="342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562"/>
            <a:r>
              <a:rPr lang="vi-VN" sz="4100" b="1" u="sng"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cs typeface="Arial" pitchFamily="34" charset="0"/>
              </a:rPr>
              <a:t>NỘI DUNG</a:t>
            </a:r>
            <a:endParaRPr lang="en-US" sz="4100" b="1" u="sng"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7" name="TextBox 6"/>
          <p:cNvSpPr txBox="1"/>
          <p:nvPr/>
        </p:nvSpPr>
        <p:spPr>
          <a:xfrm>
            <a:off x="1292772" y="1578777"/>
            <a:ext cx="6861054" cy="2654571"/>
          </a:xfrm>
          <a:prstGeom prst="rect">
            <a:avLst/>
          </a:prstGeom>
          <a:noFill/>
        </p:spPr>
        <p:txBody>
          <a:bodyPr wrap="square" lIns="68561" tIns="34289" rIns="68561" bIns="34289" rtlCol="0">
            <a:spAutoFit/>
          </a:bodyPr>
          <a:lstStyle/>
          <a:p>
            <a:pPr algn="just" defTabSz="685562"/>
            <a:r>
              <a:rPr lang="en-US" sz="4200" b="1" dirty="0" err="1" smtClean="0">
                <a:solidFill>
                  <a:prstClr val="black"/>
                </a:solidFill>
                <a:latin typeface="Times New Roman" pitchFamily="18" charset="0"/>
                <a:cs typeface="Times New Roman" pitchFamily="18" charset="0"/>
              </a:rPr>
              <a:t>Xung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quanh</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chúng</a:t>
            </a:r>
            <a:r>
              <a:rPr lang="en-US" sz="4200" b="1" dirty="0" smtClean="0">
                <a:solidFill>
                  <a:prstClr val="black"/>
                </a:solidFill>
                <a:latin typeface="Times New Roman" pitchFamily="18" charset="0"/>
                <a:cs typeface="Times New Roman" pitchFamily="18" charset="0"/>
              </a:rPr>
              <a:t> ta </a:t>
            </a:r>
            <a:r>
              <a:rPr lang="en-US" sz="4200" b="1" dirty="0" err="1" smtClean="0">
                <a:solidFill>
                  <a:prstClr val="black"/>
                </a:solidFill>
                <a:latin typeface="Times New Roman" pitchFamily="18" charset="0"/>
                <a:cs typeface="Times New Roman" pitchFamily="18" charset="0"/>
              </a:rPr>
              <a:t>có</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rất</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nhiều</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tấm</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gương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trung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thực</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trong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học</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tập</a:t>
            </a:r>
            <a:r>
              <a:rPr lang="en-US" sz="4200" b="1" dirty="0" smtClean="0">
                <a:solidFill>
                  <a:prstClr val="black"/>
                </a:solidFill>
                <a:latin typeface="Times New Roman" pitchFamily="18" charset="0"/>
                <a:cs typeface="Times New Roman" pitchFamily="18" charset="0"/>
              </a:rPr>
              <a:t>. Chúng ta cần học tập </a:t>
            </a:r>
            <a:r>
              <a:rPr lang="en-US" sz="4200" b="1" dirty="0" err="1" smtClean="0">
                <a:solidFill>
                  <a:prstClr val="black"/>
                </a:solidFill>
                <a:latin typeface="Times New Roman" pitchFamily="18" charset="0"/>
                <a:cs typeface="Times New Roman" pitchFamily="18" charset="0"/>
              </a:rPr>
              <a:t>những</a:t>
            </a:r>
            <a:r>
              <a:rPr lang="en-US" sz="4200" b="1" dirty="0" smtClean="0">
                <a:solidFill>
                  <a:prstClr val="black"/>
                </a:solidFill>
                <a:latin typeface="Times New Roman" pitchFamily="18" charset="0"/>
                <a:cs typeface="Times New Roman" pitchFamily="18" charset="0"/>
              </a:rPr>
              <a:t> </a:t>
            </a:r>
            <a:r>
              <a:rPr lang="en-US" sz="4200" b="1" dirty="0" err="1" smtClean="0">
                <a:solidFill>
                  <a:prstClr val="black"/>
                </a:solidFill>
                <a:latin typeface="Times New Roman" pitchFamily="18" charset="0"/>
                <a:cs typeface="Times New Roman" pitchFamily="18" charset="0"/>
              </a:rPr>
              <a:t>tấm</a:t>
            </a:r>
            <a:r>
              <a:rPr lang="en-US" sz="4200" b="1" dirty="0" smtClean="0">
                <a:solidFill>
                  <a:prstClr val="black"/>
                </a:solidFill>
                <a:latin typeface="Times New Roman" pitchFamily="18" charset="0"/>
                <a:cs typeface="Times New Roman" pitchFamily="18" charset="0"/>
              </a:rPr>
              <a:t> gương đó.</a:t>
            </a:r>
            <a:endParaRPr lang="vi-VN" sz="42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40967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5925"/>
            <a:ext cx="9144000" cy="1375133"/>
          </a:xfrm>
          <a:prstGeom prst="rect">
            <a:avLst/>
          </a:prstGeom>
        </p:spPr>
      </p:pic>
      <p:pic>
        <p:nvPicPr>
          <p:cNvPr id="3" name="图片 2">
            <a:extLst>
              <a:ext uri="{FF2B5EF4-FFF2-40B4-BE49-F238E27FC236}">
                <a16:creationId xmlns:a16="http://schemas.microsoft.com/office/drawing/2014/main" xmlns="" id="{206BF53D-8C1E-465C-A8D8-6A72F066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54" y="358330"/>
            <a:ext cx="9310254" cy="2499731"/>
          </a:xfrm>
          <a:prstGeom prst="rect">
            <a:avLst/>
          </a:prstGeom>
        </p:spPr>
      </p:pic>
      <p:pic>
        <p:nvPicPr>
          <p:cNvPr id="5" name="图片 4">
            <a:extLst>
              <a:ext uri="{FF2B5EF4-FFF2-40B4-BE49-F238E27FC236}">
                <a16:creationId xmlns:a16="http://schemas.microsoft.com/office/drawing/2014/main" xmlns="" id="{D211C3DD-73CA-4F23-881F-E700C59CA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2595" y="3350129"/>
            <a:ext cx="1404980" cy="1407141"/>
          </a:xfrm>
          <a:prstGeom prst="rect">
            <a:avLst/>
          </a:prstGeom>
        </p:spPr>
      </p:pic>
      <p:sp>
        <p:nvSpPr>
          <p:cNvPr id="4" name="TextBox 3"/>
          <p:cNvSpPr txBox="1"/>
          <p:nvPr/>
        </p:nvSpPr>
        <p:spPr>
          <a:xfrm>
            <a:off x="1508369" y="1484249"/>
            <a:ext cx="6899114" cy="830991"/>
          </a:xfrm>
          <a:prstGeom prst="rect">
            <a:avLst/>
          </a:prstGeom>
          <a:noFill/>
        </p:spPr>
        <p:txBody>
          <a:bodyPr wrap="square" lIns="91434" tIns="45717" rIns="91434" bIns="45717"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CỦNG CỐ</a:t>
            </a:r>
          </a:p>
        </p:txBody>
      </p:sp>
    </p:spTree>
    <p:custDataLst>
      <p:tags r:id="rId2"/>
    </p:custDataLst>
    <p:extLst>
      <p:ext uri="{BB962C8B-B14F-4D97-AF65-F5344CB8AC3E}">
        <p14:creationId xmlns:p14="http://schemas.microsoft.com/office/powerpoint/2010/main" val="3747693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8367" y="1898050"/>
            <a:ext cx="6655790" cy="1666785"/>
          </a:xfrm>
          <a:prstGeom prst="rect">
            <a:avLst/>
          </a:prstGeom>
          <a:noFill/>
        </p:spPr>
        <p:txBody>
          <a:bodyPr wrap="none" lIns="91440" tIns="45720" rIns="91440" bIns="45720">
            <a:prstTxWarp prst="textChevron">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AI NHANH – AI ĐÚNG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3499849" y="974720"/>
            <a:ext cx="3704860" cy="923330"/>
          </a:xfrm>
          <a:prstGeom prst="rect">
            <a:avLst/>
          </a:prstGeom>
          <a:noFill/>
        </p:spPr>
        <p:txBody>
          <a:bodyPr wrap="none" lIns="91440" tIns="45720" rIns="91440" bIns="45720">
            <a:spAutoFit/>
          </a:bodyPr>
          <a:lstStyle/>
          <a:p>
            <a:pPr algn="ctr"/>
            <a:r>
              <a:rPr lang="en-US" sz="5400" b="1" u="sng" dirty="0" smtClean="0">
                <a:ln w="1905"/>
                <a:solidFill>
                  <a:srgbClr val="FF0000"/>
                </a:solidFill>
                <a:latin typeface="Times New Roman" pitchFamily="18" charset="0"/>
                <a:cs typeface="Times New Roman" pitchFamily="18" charset="0"/>
              </a:rPr>
              <a:t>TRÒ CHƠI</a:t>
            </a:r>
            <a:endParaRPr lang="en-US" sz="5400" b="1" u="sng" cap="none" spc="0" dirty="0">
              <a:ln w="1905"/>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265383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54157" y="13254"/>
            <a:ext cx="7262191" cy="1033669"/>
          </a:xfrm>
          <a:prstGeom prst="horizontalScroll">
            <a:avLst>
              <a:gd name="adj" fmla="val 16026"/>
            </a:avLst>
          </a:prstGeom>
        </p:spPr>
        <p:style>
          <a:lnRef idx="1">
            <a:schemeClr val="accent6"/>
          </a:lnRef>
          <a:fillRef idx="2">
            <a:schemeClr val="accent6"/>
          </a:fillRef>
          <a:effectRef idx="1">
            <a:schemeClr val="accent6"/>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Đúng</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ghi</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(Đ) – </a:t>
            </a: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Sai</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ghi</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(S)</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Rounded Rectangle 2"/>
          <p:cNvSpPr/>
          <p:nvPr/>
        </p:nvSpPr>
        <p:spPr>
          <a:xfrm>
            <a:off x="1364975" y="1411361"/>
            <a:ext cx="7633252" cy="7553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A.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Muốn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trung</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thực</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trong</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học</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tập</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ta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cần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phải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tự</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làm</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bài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tự</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học</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bài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Rounded Rectangle 3"/>
          <p:cNvSpPr/>
          <p:nvPr/>
        </p:nvSpPr>
        <p:spPr>
          <a:xfrm>
            <a:off x="1364975" y="2365518"/>
            <a:ext cx="7633252" cy="7553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Không</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nên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giấu</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dốt</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chỗ</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nào</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chưa</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biết</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nên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hỏi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bạn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bè</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và</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thầy</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cô</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giáo</a:t>
            </a:r>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Rounded Rectangle 4"/>
          <p:cNvSpPr/>
          <p:nvPr/>
        </p:nvSpPr>
        <p:spPr>
          <a:xfrm>
            <a:off x="1364975" y="3306422"/>
            <a:ext cx="7633252" cy="7553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C.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Khi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bạn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nhờ</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hướng</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dẫn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giải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thích</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bài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nên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vui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vẻ</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tận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tình</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giúp</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bạn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6" name="Rounded Rectangle 5"/>
          <p:cNvSpPr/>
          <p:nvPr/>
        </p:nvSpPr>
        <p:spPr>
          <a:xfrm>
            <a:off x="1364975" y="4287083"/>
            <a:ext cx="7633252" cy="7553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D.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Hỏi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bài</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bạn</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trong</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giờ</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kiểm</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dirty="0" err="1"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tra</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7" name="Rectangle 6"/>
          <p:cNvSpPr/>
          <p:nvPr/>
        </p:nvSpPr>
        <p:spPr>
          <a:xfrm>
            <a:off x="212034" y="1411361"/>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tangle 7"/>
          <p:cNvSpPr/>
          <p:nvPr/>
        </p:nvSpPr>
        <p:spPr>
          <a:xfrm>
            <a:off x="212034" y="2365518"/>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212034" y="3306422"/>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ectangle 9"/>
          <p:cNvSpPr/>
          <p:nvPr/>
        </p:nvSpPr>
        <p:spPr>
          <a:xfrm>
            <a:off x="212034" y="4260583"/>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TextBox 10"/>
          <p:cNvSpPr txBox="1"/>
          <p:nvPr/>
        </p:nvSpPr>
        <p:spPr>
          <a:xfrm>
            <a:off x="212034" y="1411361"/>
            <a:ext cx="768627" cy="769441"/>
          </a:xfrm>
          <a:prstGeom prst="rect">
            <a:avLst/>
          </a:prstGeom>
          <a:noFill/>
        </p:spPr>
        <p:txBody>
          <a:bodyPr wrap="square" rtlCol="0">
            <a:spAutoFit/>
          </a:bodyPr>
          <a:lstStyle/>
          <a:p>
            <a:pPr algn="ctr"/>
            <a:r>
              <a:rPr lang="en-US" sz="4400" b="1" dirty="0">
                <a:ln w="10541" cmpd="sng">
                  <a:solidFill>
                    <a:schemeClr val="accent5"/>
                  </a:solidFill>
                  <a:prstDash val="solid"/>
                </a:ln>
                <a:solidFill>
                  <a:schemeClr val="accent5"/>
                </a:solidFill>
                <a:latin typeface="Times New Roman" pitchFamily="18" charset="0"/>
                <a:cs typeface="Times New Roman" pitchFamily="18" charset="0"/>
              </a:rPr>
              <a:t>Đ</a:t>
            </a:r>
          </a:p>
        </p:txBody>
      </p:sp>
      <p:sp>
        <p:nvSpPr>
          <p:cNvPr id="12" name="TextBox 11"/>
          <p:cNvSpPr txBox="1"/>
          <p:nvPr/>
        </p:nvSpPr>
        <p:spPr>
          <a:xfrm>
            <a:off x="212033" y="2365518"/>
            <a:ext cx="768627" cy="769441"/>
          </a:xfrm>
          <a:prstGeom prst="rect">
            <a:avLst/>
          </a:prstGeom>
          <a:noFill/>
        </p:spPr>
        <p:txBody>
          <a:bodyPr wrap="square" rtlCol="0">
            <a:spAutoFit/>
          </a:bodyPr>
          <a:lstStyle/>
          <a:p>
            <a:pPr algn="ctr"/>
            <a:r>
              <a:rPr lang="en-US" sz="4400" b="1" dirty="0">
                <a:ln w="10541" cmpd="sng">
                  <a:solidFill>
                    <a:schemeClr val="accent5"/>
                  </a:solidFill>
                  <a:prstDash val="solid"/>
                </a:ln>
                <a:solidFill>
                  <a:schemeClr val="accent5"/>
                </a:solidFill>
                <a:latin typeface="Times New Roman" pitchFamily="18" charset="0"/>
                <a:cs typeface="Times New Roman" pitchFamily="18" charset="0"/>
              </a:rPr>
              <a:t>Đ</a:t>
            </a:r>
          </a:p>
        </p:txBody>
      </p:sp>
      <p:sp>
        <p:nvSpPr>
          <p:cNvPr id="13" name="Rectangle 12"/>
          <p:cNvSpPr/>
          <p:nvPr/>
        </p:nvSpPr>
        <p:spPr>
          <a:xfrm>
            <a:off x="212032" y="3306422"/>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TextBox 13"/>
          <p:cNvSpPr txBox="1"/>
          <p:nvPr/>
        </p:nvSpPr>
        <p:spPr>
          <a:xfrm>
            <a:off x="212031" y="3306422"/>
            <a:ext cx="768627" cy="769441"/>
          </a:xfrm>
          <a:prstGeom prst="rect">
            <a:avLst/>
          </a:prstGeom>
          <a:noFill/>
        </p:spPr>
        <p:txBody>
          <a:bodyPr wrap="square" rtlCol="0">
            <a:spAutoFit/>
          </a:bodyPr>
          <a:lstStyle/>
          <a:p>
            <a:pPr algn="ctr"/>
            <a:r>
              <a:rPr lang="en-US" sz="4400" b="1" dirty="0">
                <a:ln w="10541" cmpd="sng">
                  <a:solidFill>
                    <a:schemeClr val="accent5"/>
                  </a:solidFill>
                  <a:prstDash val="solid"/>
                </a:ln>
                <a:solidFill>
                  <a:schemeClr val="accent5"/>
                </a:solidFill>
                <a:latin typeface="Times New Roman" pitchFamily="18" charset="0"/>
                <a:cs typeface="Times New Roman" pitchFamily="18" charset="0"/>
              </a:rPr>
              <a:t>Đ</a:t>
            </a:r>
          </a:p>
        </p:txBody>
      </p:sp>
      <p:sp>
        <p:nvSpPr>
          <p:cNvPr id="15" name="Rectangle 14"/>
          <p:cNvSpPr/>
          <p:nvPr/>
        </p:nvSpPr>
        <p:spPr>
          <a:xfrm>
            <a:off x="212035" y="4246516"/>
            <a:ext cx="768627" cy="755374"/>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ln w="10541" cmpd="sng">
                <a:solidFill>
                  <a:srgbClr val="FF0000"/>
                </a:solidFill>
                <a:prstDash val="solid"/>
              </a:ln>
              <a:solidFill>
                <a:srgbClr val="FF0000"/>
              </a:solidFill>
              <a:effectLst>
                <a:innerShdw blurRad="114300">
                  <a:prstClr val="black"/>
                </a:innerShdw>
              </a:effectLst>
            </a:endParaRPr>
          </a:p>
        </p:txBody>
      </p:sp>
      <p:sp>
        <p:nvSpPr>
          <p:cNvPr id="16" name="TextBox 15"/>
          <p:cNvSpPr txBox="1"/>
          <p:nvPr/>
        </p:nvSpPr>
        <p:spPr>
          <a:xfrm>
            <a:off x="212034" y="4246516"/>
            <a:ext cx="768627" cy="769441"/>
          </a:xfrm>
          <a:prstGeom prst="rect">
            <a:avLst/>
          </a:prstGeom>
          <a:noFill/>
        </p:spPr>
        <p:txBody>
          <a:bodyPr wrap="square" rtlCol="0">
            <a:spAutoFit/>
          </a:bodyPr>
          <a:lstStyle/>
          <a:p>
            <a:pPr algn="ctr"/>
            <a:r>
              <a:rPr lang="en-US" sz="44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t>
            </a:r>
            <a:endParaRPr lang="en-US" sz="44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286925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p:bldP spid="12" grpId="0"/>
      <p:bldP spid="13"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99805">
                        <a14:foregroundMark x1="6055" y1="10417" x2="6055" y2="10417"/>
                        <a14:foregroundMark x1="5078" y1="8854" x2="5078" y2="8854"/>
                        <a14:foregroundMark x1="10547" y1="10677" x2="10547" y2="10677"/>
                        <a14:foregroundMark x1="15625" y1="12500" x2="15625" y2="12500"/>
                        <a14:foregroundMark x1="24805" y1="12760" x2="24805" y2="12760"/>
                        <a14:foregroundMark x1="18750" y1="6250" x2="18750" y2="6250"/>
                        <a14:foregroundMark x1="20117" y1="14583" x2="20117" y2="14583"/>
                        <a14:foregroundMark x1="45703" y1="5729" x2="45703" y2="5729"/>
                        <a14:foregroundMark x1="45703" y1="17188" x2="45703" y2="17188"/>
                        <a14:foregroundMark x1="49023" y1="12760" x2="49023" y2="12760"/>
                        <a14:foregroundMark x1="73633" y1="76563" x2="73633" y2="76563"/>
                        <a14:foregroundMark x1="64648" y1="70573" x2="64648" y2="70573"/>
                        <a14:foregroundMark x1="63672" y1="73698" x2="63672" y2="73698"/>
                        <a14:foregroundMark x1="59766" y1="82552" x2="59766" y2="82552"/>
                        <a14:foregroundMark x1="44727" y1="90104" x2="44727" y2="90104"/>
                        <a14:foregroundMark x1="48047" y1="90104" x2="48047" y2="90104"/>
                        <a14:foregroundMark x1="46094" y1="90365" x2="46094" y2="90365"/>
                        <a14:foregroundMark x1="60547" y1="81250" x2="60547" y2="81250"/>
                        <a14:foregroundMark x1="56055" y1="83594" x2="56055" y2="83594"/>
                        <a14:foregroundMark x1="54883" y1="82292" x2="54883" y2="82292"/>
                        <a14:foregroundMark x1="67773" y1="81510" x2="67773" y2="81510"/>
                        <a14:foregroundMark x1="74609" y1="81250" x2="74609" y2="81250"/>
                        <a14:foregroundMark x1="66992" y1="80729" x2="66992" y2="80729"/>
                        <a14:foregroundMark x1="69727" y1="79427" x2="69727" y2="79427"/>
                        <a14:foregroundMark x1="70898" y1="78906" x2="70898" y2="78906"/>
                        <a14:foregroundMark x1="70508" y1="77344" x2="86133" y2="77344"/>
                        <a14:foregroundMark x1="60547" y1="66927" x2="94727" y2="80990"/>
                        <a14:foregroundMark x1="75000" y1="69792" x2="91016" y2="67448"/>
                        <a14:foregroundMark x1="56055" y1="82813" x2="90234" y2="80729"/>
                        <a14:foregroundMark x1="31250" y1="34375" x2="31250" y2="34375"/>
                        <a14:backgroundMark x1="57813" y1="92708" x2="57813" y2="92708"/>
                        <a14:backgroundMark x1="59180" y1="91406" x2="97070" y2="90625"/>
                      </a14:backgroundRemoval>
                    </a14:imgEffect>
                  </a14:imgLayer>
                </a14:imgProps>
              </a:ext>
              <a:ext uri="{28A0092B-C50C-407E-A947-70E740481C1C}">
                <a14:useLocalDpi xmlns:a14="http://schemas.microsoft.com/office/drawing/2010/main" val="0"/>
              </a:ext>
            </a:extLst>
          </a:blip>
          <a:stretch>
            <a:fillRect/>
          </a:stretch>
        </p:blipFill>
        <p:spPr>
          <a:xfrm>
            <a:off x="3" y="0"/>
            <a:ext cx="9143997" cy="5044964"/>
          </a:xfrm>
          <a:prstGeom prst="rect">
            <a:avLst/>
          </a:prstGeom>
        </p:spPr>
      </p:pic>
    </p:spTree>
    <p:custDataLst>
      <p:tags r:id="rId1"/>
    </p:custDataLst>
    <p:extLst>
      <p:ext uri="{BB962C8B-B14F-4D97-AF65-F5344CB8AC3E}">
        <p14:creationId xmlns:p14="http://schemas.microsoft.com/office/powerpoint/2010/main" val="923396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164" y="1114096"/>
            <a:ext cx="3252451" cy="2165771"/>
          </a:xfrm>
          <a:prstGeom prst="rect">
            <a:avLst/>
          </a:prstGeom>
          <a:noFill/>
          <a:ln w="19050" cmpd="sng">
            <a:solidFill>
              <a:srgbClr val="F2F2F2"/>
            </a:solidFill>
            <a:bevel/>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487642" y="291796"/>
            <a:ext cx="291618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Dặn</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dò</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 name="TextBox 1"/>
          <p:cNvSpPr txBox="1"/>
          <p:nvPr/>
        </p:nvSpPr>
        <p:spPr>
          <a:xfrm>
            <a:off x="3363310" y="1292772"/>
            <a:ext cx="5391807" cy="2862322"/>
          </a:xfrm>
          <a:prstGeom prst="rect">
            <a:avLst/>
          </a:prstGeom>
          <a:noFill/>
        </p:spPr>
        <p:txBody>
          <a:bodyPr wrap="square" rtlCol="0">
            <a:spAutoFit/>
          </a:bodyPr>
          <a:lstStyle/>
          <a:p>
            <a:pPr marL="285750" indent="-285750">
              <a:buFontTx/>
              <a:buChar char="-"/>
            </a:pP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nhắc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nhở</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mọi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cùng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endParaRPr lang="en-US" sz="3600" dirty="0" smtClean="0">
              <a:latin typeface="Times New Roman" pitchFamily="18" charset="0"/>
              <a:cs typeface="Times New Roman" pitchFamily="18" charset="0"/>
            </a:endParaRPr>
          </a:p>
          <a:p>
            <a:pPr marL="285750" indent="-285750">
              <a:buFontTx/>
              <a:buChar char="-"/>
            </a:pP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Vượt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endParaRPr lang="en-US" sz="36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61372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2000" fill="hold"/>
                                        <p:tgtEl>
                                          <p:spTgt spid="7"/>
                                        </p:tgtEl>
                                      </p:cBhvr>
                                      <p:by x="110000" y="110000"/>
                                    </p:animScale>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1505" b="2174"/>
          <a:stretch/>
        </p:blipFill>
        <p:spPr bwMode="auto">
          <a:xfrm>
            <a:off x="0" y="0"/>
            <a:ext cx="9144000" cy="5143500"/>
          </a:xfrm>
          <a:prstGeom prst="rect">
            <a:avLst/>
          </a:prstGeom>
          <a:noFill/>
        </p:spPr>
      </p:pic>
      <p:sp>
        <p:nvSpPr>
          <p:cNvPr id="3" name="五角星 2"/>
          <p:cNvSpPr/>
          <p:nvPr/>
        </p:nvSpPr>
        <p:spPr>
          <a:xfrm rot="19903756">
            <a:off x="6747870" y="551539"/>
            <a:ext cx="792273" cy="792273"/>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sp>
        <p:nvSpPr>
          <p:cNvPr id="4" name="五角星 3"/>
          <p:cNvSpPr/>
          <p:nvPr/>
        </p:nvSpPr>
        <p:spPr>
          <a:xfrm rot="21380687">
            <a:off x="5513627" y="305618"/>
            <a:ext cx="458393" cy="458393"/>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sp>
        <p:nvSpPr>
          <p:cNvPr id="5" name="五角星 4"/>
          <p:cNvSpPr/>
          <p:nvPr/>
        </p:nvSpPr>
        <p:spPr>
          <a:xfrm rot="19938392">
            <a:off x="8002741" y="1419433"/>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sp>
        <p:nvSpPr>
          <p:cNvPr id="6" name="五角星 5"/>
          <p:cNvSpPr/>
          <p:nvPr/>
        </p:nvSpPr>
        <p:spPr>
          <a:xfrm rot="19938392">
            <a:off x="8075908" y="313440"/>
            <a:ext cx="364784" cy="36478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10498"/>
            <a:ext cx="4965700" cy="2233004"/>
          </a:xfrm>
          <a:prstGeom prst="rect">
            <a:avLst/>
          </a:prstGeom>
        </p:spPr>
      </p:pic>
      <p:sp>
        <p:nvSpPr>
          <p:cNvPr id="10" name="TextBox 6"/>
          <p:cNvSpPr txBox="1"/>
          <p:nvPr/>
        </p:nvSpPr>
        <p:spPr>
          <a:xfrm>
            <a:off x="2160027" y="1061272"/>
            <a:ext cx="5057552" cy="4267473"/>
          </a:xfrm>
          <a:prstGeom prst="rect">
            <a:avLst/>
          </a:prstGeom>
          <a:noFill/>
        </p:spPr>
        <p:txBody>
          <a:bodyPr wrap="none" lIns="91430" tIns="45715" rIns="91430" bIns="45715" rtlCol="0">
            <a:prstTxWarp prst="textArchUp">
              <a:avLst/>
            </a:prstTxWarp>
            <a:spAutoFit/>
          </a:bodyPr>
          <a:lstStyle/>
          <a:p>
            <a:pPr algn="ctr" defTabSz="914288"/>
            <a:r>
              <a:rPr lang="en-US" altLang="zh-CN"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方正卡通简体" pitchFamily="65" charset="-122"/>
                <a:cs typeface="Times New Roman" pitchFamily="18" charset="0"/>
              </a:rPr>
              <a:t>CHÚC CÁC EM HỌC TỐT</a:t>
            </a:r>
            <a:endParaRPr lang="zh-CN" alt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方正卡通简体" pitchFamily="65" charset="-122"/>
              <a:cs typeface="Times New Roman" pitchFamily="18" charset="0"/>
            </a:endParaRPr>
          </a:p>
        </p:txBody>
      </p:sp>
    </p:spTree>
    <p:extLst>
      <p:ext uri="{BB962C8B-B14F-4D97-AF65-F5344CB8AC3E}">
        <p14:creationId xmlns:p14="http://schemas.microsoft.com/office/powerpoint/2010/main" val="2186924417"/>
      </p:ext>
    </p:extLst>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4/3*#ppt_w"/>
                                              </p:val>
                                            </p:tav>
                                            <p:tav tm="100000">
                                              <p:val>
                                                <p:strVal val="#ppt_w"/>
                                              </p:val>
                                            </p:tav>
                                          </p:tavLst>
                                        </p:anim>
                                        <p:anim calcmode="lin" valueType="num">
                                          <p:cBhvr>
                                            <p:cTn id="8" dur="20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2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6"/>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3"/>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6"/>
                                            </p:tgtEl>
                                            <p:attrNameLst>
                                              <p:attrName>r</p:attrName>
                                            </p:attrNameLst>
                                          </p:cBhvr>
                                        </p:animRot>
                                      </p:childTnLst>
                                    </p:cTn>
                                  </p:par>
                                  <p:par>
                                    <p:cTn id="33" presetID="8" presetClass="emph" presetSubtype="0" repeatCount="2000" fill="hold" grpId="1" nodeType="withEffect">
                                      <p:stCondLst>
                                        <p:cond delay="0"/>
                                      </p:stCondLst>
                                      <p:childTnLst>
                                        <p:animRot by="21600000">
                                          <p:cBhvr>
                                            <p:cTn id="34" dur="3500" fill="hold"/>
                                            <p:tgtEl>
                                              <p:spTgt spid="5"/>
                                            </p:tgtEl>
                                            <p:attrNameLst>
                                              <p:attrName>r</p:attrName>
                                            </p:attrNameLst>
                                          </p:cBhvr>
                                        </p:animRot>
                                      </p:childTnLst>
                                    </p:cTn>
                                  </p:par>
                                  <p:par>
                                    <p:cTn id="35" presetID="6" presetClass="emph" presetSubtype="0" repeatCount="2000" autoRev="1" fill="hold" grpId="1" nodeType="withEffect">
                                      <p:stCondLst>
                                        <p:cond delay="0"/>
                                      </p:stCondLst>
                                      <p:childTnLst>
                                        <p:animScale>
                                          <p:cBhvr>
                                            <p:cTn id="36" dur="2000" fill="hold"/>
                                            <p:tgtEl>
                                              <p:spTgt spid="4"/>
                                            </p:tgtEl>
                                          </p:cBhvr>
                                          <p:by x="150000" y="150000"/>
                                        </p:animScale>
                                      </p:childTnLst>
                                    </p:cTn>
                                  </p:par>
                                  <p:par>
                                    <p:cTn id="37" presetID="22" presetClass="entr" presetSubtype="8" fill="hold" nodeType="withEffect">
                                      <p:stCondLst>
                                        <p:cond delay="6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3" presetClass="entr" presetSubtype="36" fill="hold" grpId="0" nodeType="withEffect">
                                      <p:stCondLst>
                                        <p:cond delay="120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strVal val="(6*min(max(#ppt_w*#ppt_h,.3),1)-7.4)/-.7*#ppt_w"/>
                                              </p:val>
                                            </p:tav>
                                            <p:tav tm="100000">
                                              <p:val>
                                                <p:strVal val="#ppt_w"/>
                                              </p:val>
                                            </p:tav>
                                          </p:tavLst>
                                        </p:anim>
                                        <p:anim calcmode="lin" valueType="num">
                                          <p:cBhvr>
                                            <p:cTn id="43" dur="750" fill="hold"/>
                                            <p:tgtEl>
                                              <p:spTgt spid="10"/>
                                            </p:tgtEl>
                                            <p:attrNameLst>
                                              <p:attrName>ppt_h</p:attrName>
                                            </p:attrNameLst>
                                          </p:cBhvr>
                                          <p:tavLst>
                                            <p:tav tm="0">
                                              <p:val>
                                                <p:strVal val="(6*min(max(#ppt_w*#ppt_h,.3),1)-7.4)/-.7*#ppt_h"/>
                                              </p:val>
                                            </p:tav>
                                            <p:tav tm="100000">
                                              <p:val>
                                                <p:strVal val="#ppt_h"/>
                                              </p:val>
                                            </p:tav>
                                          </p:tavLst>
                                        </p:anim>
                                        <p:anim calcmode="lin" valueType="num">
                                          <p:cBhvr>
                                            <p:cTn id="44" dur="750" fill="hold"/>
                                            <p:tgtEl>
                                              <p:spTgt spid="10"/>
                                            </p:tgtEl>
                                            <p:attrNameLst>
                                              <p:attrName>ppt_x</p:attrName>
                                            </p:attrNameLst>
                                          </p:cBhvr>
                                          <p:tavLst>
                                            <p:tav tm="0">
                                              <p:val>
                                                <p:fltVal val="0.5"/>
                                              </p:val>
                                            </p:tav>
                                            <p:tav tm="100000">
                                              <p:val>
                                                <p:strVal val="#ppt_x"/>
                                              </p:val>
                                            </p:tav>
                                          </p:tavLst>
                                        </p:anim>
                                        <p:anim calcmode="lin" valueType="num">
                                          <p:cBhvr>
                                            <p:cTn id="45" dur="75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4/3*#ppt_w"/>
                                              </p:val>
                                            </p:tav>
                                            <p:tav tm="100000">
                                              <p:val>
                                                <p:strVal val="#ppt_w"/>
                                              </p:val>
                                            </p:tav>
                                          </p:tavLst>
                                        </p:anim>
                                        <p:anim calcmode="lin" valueType="num">
                                          <p:cBhvr>
                                            <p:cTn id="8" dur="20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2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3"/>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6"/>
                                            </p:tgtEl>
                                            <p:attrNameLst>
                                              <p:attrName>r</p:attrName>
                                            </p:attrNameLst>
                                          </p:cBhvr>
                                        </p:animRot>
                                      </p:childTnLst>
                                    </p:cTn>
                                  </p:par>
                                  <p:par>
                                    <p:cTn id="33" presetID="8" presetClass="emph" presetSubtype="0" repeatCount="2000" fill="hold" grpId="1" nodeType="withEffect">
                                      <p:stCondLst>
                                        <p:cond delay="0"/>
                                      </p:stCondLst>
                                      <p:childTnLst>
                                        <p:animRot by="21600000">
                                          <p:cBhvr>
                                            <p:cTn id="34" dur="3500" fill="hold"/>
                                            <p:tgtEl>
                                              <p:spTgt spid="5"/>
                                            </p:tgtEl>
                                            <p:attrNameLst>
                                              <p:attrName>r</p:attrName>
                                            </p:attrNameLst>
                                          </p:cBhvr>
                                        </p:animRot>
                                      </p:childTnLst>
                                    </p:cTn>
                                  </p:par>
                                  <p:par>
                                    <p:cTn id="35" presetID="6" presetClass="emph" presetSubtype="0" repeatCount="2000" autoRev="1" fill="hold" grpId="1" nodeType="withEffect">
                                      <p:stCondLst>
                                        <p:cond delay="0"/>
                                      </p:stCondLst>
                                      <p:childTnLst>
                                        <p:animScale>
                                          <p:cBhvr>
                                            <p:cTn id="36" dur="2000" fill="hold"/>
                                            <p:tgtEl>
                                              <p:spTgt spid="4"/>
                                            </p:tgtEl>
                                          </p:cBhvr>
                                          <p:by x="150000" y="150000"/>
                                        </p:animScale>
                                      </p:childTnLst>
                                    </p:cTn>
                                  </p:par>
                                  <p:par>
                                    <p:cTn id="37" presetID="22" presetClass="entr" presetSubtype="8" fill="hold" nodeType="withEffect">
                                      <p:stCondLst>
                                        <p:cond delay="6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3" presetClass="entr" presetSubtype="36" fill="hold" grpId="0" nodeType="withEffect">
                                      <p:stCondLst>
                                        <p:cond delay="120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strVal val="(6*min(max(#ppt_w*#ppt_h,.3),1)-7.4)/-.7*#ppt_w"/>
                                              </p:val>
                                            </p:tav>
                                            <p:tav tm="100000">
                                              <p:val>
                                                <p:strVal val="#ppt_w"/>
                                              </p:val>
                                            </p:tav>
                                          </p:tavLst>
                                        </p:anim>
                                        <p:anim calcmode="lin" valueType="num">
                                          <p:cBhvr>
                                            <p:cTn id="43" dur="750" fill="hold"/>
                                            <p:tgtEl>
                                              <p:spTgt spid="10"/>
                                            </p:tgtEl>
                                            <p:attrNameLst>
                                              <p:attrName>ppt_h</p:attrName>
                                            </p:attrNameLst>
                                          </p:cBhvr>
                                          <p:tavLst>
                                            <p:tav tm="0">
                                              <p:val>
                                                <p:strVal val="(6*min(max(#ppt_w*#ppt_h,.3),1)-7.4)/-.7*#ppt_h"/>
                                              </p:val>
                                            </p:tav>
                                            <p:tav tm="100000">
                                              <p:val>
                                                <p:strVal val="#ppt_h"/>
                                              </p:val>
                                            </p:tav>
                                          </p:tavLst>
                                        </p:anim>
                                        <p:anim calcmode="lin" valueType="num">
                                          <p:cBhvr>
                                            <p:cTn id="44" dur="750" fill="hold"/>
                                            <p:tgtEl>
                                              <p:spTgt spid="10"/>
                                            </p:tgtEl>
                                            <p:attrNameLst>
                                              <p:attrName>ppt_x</p:attrName>
                                            </p:attrNameLst>
                                          </p:cBhvr>
                                          <p:tavLst>
                                            <p:tav tm="0">
                                              <p:val>
                                                <p:fltVal val="0.5"/>
                                              </p:val>
                                            </p:tav>
                                            <p:tav tm="100000">
                                              <p:val>
                                                <p:strVal val="#ppt_x"/>
                                              </p:val>
                                            </p:tav>
                                          </p:tavLst>
                                        </p:anim>
                                        <p:anim calcmode="lin" valueType="num">
                                          <p:cBhvr>
                                            <p:cTn id="45" dur="75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45" y="-1303133"/>
            <a:ext cx="10322473" cy="23825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9965" y="230435"/>
            <a:ext cx="8308263" cy="561690"/>
          </a:xfrm>
          <a:prstGeom prst="rect">
            <a:avLst/>
          </a:prstGeom>
          <a:noFill/>
        </p:spPr>
        <p:txBody>
          <a:bodyPr wrap="square" lIns="68577" tIns="34289" rIns="68577" bIns="34289" rtlCol="0">
            <a:spAutoFit/>
          </a:bodyPr>
          <a:lstStyle/>
          <a:p>
            <a:pPr algn="ctr" defTabSz="685766"/>
            <a:r>
              <a:rPr lang="en-US" sz="3200" b="1" dirty="0" err="1" smtClean="0">
                <a:solidFill>
                  <a:prstClr val="white"/>
                </a:solidFill>
                <a:latin typeface="Times New Roman" pitchFamily="18" charset="0"/>
                <a:cs typeface="Times New Roman" pitchFamily="18" charset="0"/>
              </a:rPr>
              <a:t>Biểu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thể</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trung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trong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tập</a:t>
            </a:r>
            <a:r>
              <a:rPr lang="en-US" sz="3200" b="1" dirty="0">
                <a:solidFill>
                  <a:prstClr val="white"/>
                </a:solidFill>
                <a:latin typeface="Times New Roman" pitchFamily="18" charset="0"/>
                <a:cs typeface="Times New Roman" pitchFamily="18" charset="0"/>
              </a:rPr>
              <a:t>:</a:t>
            </a:r>
          </a:p>
        </p:txBody>
      </p:sp>
      <p:sp>
        <p:nvSpPr>
          <p:cNvPr id="7" name="Oval 6"/>
          <p:cNvSpPr/>
          <p:nvPr/>
        </p:nvSpPr>
        <p:spPr>
          <a:xfrm>
            <a:off x="86359" y="2323845"/>
            <a:ext cx="738926" cy="5729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a:solidFill>
                  <a:srgbClr val="44546A">
                    <a:lumMod val="50000"/>
                  </a:srgbClr>
                </a:solidFill>
                <a:latin typeface="Times New Roman" pitchFamily="18" charset="0"/>
                <a:cs typeface="Times New Roman" pitchFamily="18" charset="0"/>
              </a:rPr>
              <a:t>B</a:t>
            </a:r>
            <a:endParaRPr lang="vi-VN" sz="3600" b="1" dirty="0">
              <a:solidFill>
                <a:srgbClr val="44546A">
                  <a:lumMod val="50000"/>
                </a:srgbClr>
              </a:solidFill>
              <a:latin typeface="Times New Roman" pitchFamily="18" charset="0"/>
              <a:cs typeface="Times New Roman" pitchFamily="18" charset="0"/>
            </a:endParaRPr>
          </a:p>
        </p:txBody>
      </p:sp>
      <p:sp>
        <p:nvSpPr>
          <p:cNvPr id="10" name="Oval 9"/>
          <p:cNvSpPr/>
          <p:nvPr/>
        </p:nvSpPr>
        <p:spPr>
          <a:xfrm>
            <a:off x="117760" y="3301241"/>
            <a:ext cx="664969" cy="6064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smtClean="0">
                <a:solidFill>
                  <a:srgbClr val="44546A">
                    <a:lumMod val="50000"/>
                  </a:srgbClr>
                </a:solidFill>
                <a:latin typeface="Times New Roman" pitchFamily="18" charset="0"/>
                <a:cs typeface="Times New Roman" pitchFamily="18" charset="0"/>
              </a:rPr>
              <a:t>C</a:t>
            </a:r>
            <a:endParaRPr lang="vi-VN" sz="3600" b="1" dirty="0">
              <a:solidFill>
                <a:srgbClr val="44546A">
                  <a:lumMod val="50000"/>
                </a:srgbClr>
              </a:solidFill>
              <a:latin typeface="Times New Roman" pitchFamily="18" charset="0"/>
              <a:cs typeface="Times New Roman" pitchFamily="18" charset="0"/>
            </a:endParaRPr>
          </a:p>
        </p:txBody>
      </p:sp>
      <p:sp>
        <p:nvSpPr>
          <p:cNvPr id="11" name="Rectangle 10"/>
          <p:cNvSpPr/>
          <p:nvPr/>
        </p:nvSpPr>
        <p:spPr>
          <a:xfrm>
            <a:off x="1021160" y="2184148"/>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Mượn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bút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nhưng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trả</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2" name="Oval 11"/>
          <p:cNvSpPr/>
          <p:nvPr/>
        </p:nvSpPr>
        <p:spPr>
          <a:xfrm>
            <a:off x="117760" y="4329317"/>
            <a:ext cx="667769" cy="60576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smtClean="0">
                <a:solidFill>
                  <a:srgbClr val="44546A">
                    <a:lumMod val="50000"/>
                  </a:srgbClr>
                </a:solidFill>
                <a:latin typeface="Times New Roman" pitchFamily="18" charset="0"/>
                <a:cs typeface="Times New Roman" pitchFamily="18" charset="0"/>
              </a:rPr>
              <a:t>D</a:t>
            </a:r>
            <a:endParaRPr lang="vi-VN" sz="3600" b="1" dirty="0">
              <a:solidFill>
                <a:srgbClr val="44546A">
                  <a:lumMod val="50000"/>
                </a:srgbClr>
              </a:solidFill>
              <a:latin typeface="Times New Roman" pitchFamily="18" charset="0"/>
              <a:cs typeface="Times New Roman" pitchFamily="18" charset="0"/>
            </a:endParaRPr>
          </a:p>
        </p:txBody>
      </p:sp>
      <p:sp>
        <p:nvSpPr>
          <p:cNvPr id="13" name="Rectangle 12"/>
          <p:cNvSpPr/>
          <p:nvPr/>
        </p:nvSpPr>
        <p:spPr>
          <a:xfrm>
            <a:off x="981404" y="3199458"/>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vi-VN" sz="2800" b="1" dirty="0" smtClean="0">
                <a:solidFill>
                  <a:prstClr val="black"/>
                </a:solidFill>
                <a:latin typeface="Times New Roman" pitchFamily="18" charset="0"/>
                <a:cs typeface="Times New Roman" pitchFamily="18" charset="0"/>
              </a:rPr>
              <a:t>Không nhìn bài bạn khi kiểm tra.</a:t>
            </a:r>
            <a:endParaRPr lang="en-US" sz="2800" b="1" dirty="0">
              <a:solidFill>
                <a:prstClr val="black"/>
              </a:solidFill>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4" cstate="print"/>
          <a:srcRect/>
          <a:stretch>
            <a:fillRect/>
          </a:stretch>
        </p:blipFill>
        <p:spPr bwMode="auto">
          <a:xfrm>
            <a:off x="7562628" y="2516596"/>
            <a:ext cx="1257544" cy="1036823"/>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5" cstate="print"/>
          <a:srcRect/>
          <a:stretch>
            <a:fillRect/>
          </a:stretch>
        </p:blipFill>
        <p:spPr bwMode="auto">
          <a:xfrm>
            <a:off x="7293849" y="2062758"/>
            <a:ext cx="1763050" cy="1734671"/>
          </a:xfrm>
          <a:prstGeom prst="rect">
            <a:avLst/>
          </a:prstGeom>
          <a:noFill/>
        </p:spPr>
      </p:pic>
      <p:pic>
        <p:nvPicPr>
          <p:cNvPr id="156" name="Picture 22" descr="slide0002_image021"/>
          <p:cNvPicPr>
            <a:picLocks noChangeAspect="1" noChangeArrowheads="1" noCrop="1"/>
          </p:cNvPicPr>
          <p:nvPr/>
        </p:nvPicPr>
        <p:blipFill>
          <a:blip r:embed="rId6" cstate="print"/>
          <a:srcRect/>
          <a:stretch>
            <a:fillRect/>
          </a:stretch>
        </p:blipFill>
        <p:spPr bwMode="auto">
          <a:xfrm>
            <a:off x="7988137" y="3897864"/>
            <a:ext cx="371305" cy="324403"/>
          </a:xfrm>
          <a:prstGeom prst="rect">
            <a:avLst/>
          </a:prstGeom>
          <a:noFill/>
        </p:spPr>
      </p:pic>
      <p:sp>
        <p:nvSpPr>
          <p:cNvPr id="157" name="Line 23"/>
          <p:cNvSpPr>
            <a:spLocks noChangeShapeType="1"/>
          </p:cNvSpPr>
          <p:nvPr/>
        </p:nvSpPr>
        <p:spPr bwMode="auto">
          <a:xfrm>
            <a:off x="7718188" y="4218978"/>
            <a:ext cx="844231" cy="0"/>
          </a:xfrm>
          <a:prstGeom prst="line">
            <a:avLst/>
          </a:prstGeom>
          <a:noFill/>
          <a:ln w="9525">
            <a:solidFill>
              <a:schemeClr val="tx1"/>
            </a:solidFill>
            <a:round/>
            <a:headEnd/>
            <a:tailEnd/>
          </a:ln>
          <a:effectLst/>
        </p:spPr>
        <p:txBody>
          <a:bodyPr lIns="68577" tIns="34289" rIns="68577" bIns="34289"/>
          <a:lstStyle/>
          <a:p>
            <a:pPr defTabSz="685766"/>
            <a:endParaRPr lang="en-US">
              <a:solidFill>
                <a:prstClr val="black"/>
              </a:solidFill>
            </a:endParaRPr>
          </a:p>
        </p:txBody>
      </p:sp>
      <p:pic>
        <p:nvPicPr>
          <p:cNvPr id="158" name="Picture 24" descr="CHAY XE DAP"/>
          <p:cNvPicPr>
            <a:picLocks noChangeAspect="1" noChangeArrowheads="1"/>
          </p:cNvPicPr>
          <p:nvPr/>
        </p:nvPicPr>
        <p:blipFill>
          <a:blip r:embed="rId7" cstate="print"/>
          <a:srcRect/>
          <a:stretch>
            <a:fillRect/>
          </a:stretch>
        </p:blipFill>
        <p:spPr bwMode="auto">
          <a:xfrm>
            <a:off x="7940114" y="3827790"/>
            <a:ext cx="445122" cy="388698"/>
          </a:xfrm>
          <a:prstGeom prst="rect">
            <a:avLst/>
          </a:prstGeom>
          <a:noFill/>
        </p:spPr>
      </p:pic>
      <p:sp>
        <p:nvSpPr>
          <p:cNvPr id="161" name="Rectangle 160"/>
          <p:cNvSpPr/>
          <p:nvPr/>
        </p:nvSpPr>
        <p:spPr>
          <a:xfrm>
            <a:off x="981404" y="4227197"/>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Mở</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sách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xem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giờ</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thi</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5" name="Oval 14"/>
          <p:cNvSpPr/>
          <p:nvPr/>
        </p:nvSpPr>
        <p:spPr>
          <a:xfrm>
            <a:off x="117760" y="1285353"/>
            <a:ext cx="738926" cy="5729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a:solidFill>
                  <a:srgbClr val="44546A">
                    <a:lumMod val="50000"/>
                  </a:srgbClr>
                </a:solidFill>
                <a:latin typeface="Times New Roman" pitchFamily="18" charset="0"/>
                <a:cs typeface="Times New Roman" pitchFamily="18" charset="0"/>
              </a:rPr>
              <a:t>A</a:t>
            </a:r>
            <a:endParaRPr lang="vi-VN" sz="3600" b="1" dirty="0">
              <a:solidFill>
                <a:srgbClr val="44546A">
                  <a:lumMod val="50000"/>
                </a:srgbClr>
              </a:solidFill>
              <a:latin typeface="Times New Roman" pitchFamily="18" charset="0"/>
              <a:cs typeface="Times New Roman" pitchFamily="18" charset="0"/>
            </a:endParaRPr>
          </a:p>
        </p:txBody>
      </p:sp>
      <p:sp>
        <p:nvSpPr>
          <p:cNvPr id="16" name="Rectangle 15"/>
          <p:cNvSpPr/>
          <p:nvPr/>
        </p:nvSpPr>
        <p:spPr>
          <a:xfrm>
            <a:off x="1052561" y="1145656"/>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giờ</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thi</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40318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8"/>
                                        </p:tgtEl>
                                      </p:cBhvr>
                                    </p:animEffect>
                                    <p:set>
                                      <p:cBhvr>
                                        <p:cTn id="41" dur="1" fill="hold">
                                          <p:stCondLst>
                                            <p:cond delay="499"/>
                                          </p:stCondLst>
                                        </p:cTn>
                                        <p:tgtEl>
                                          <p:spTgt spid="15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56"/>
                                        </p:tgtEl>
                                        <p:attrNameLst>
                                          <p:attrName>style.visibility</p:attrName>
                                        </p:attrNameLst>
                                      </p:cBhvr>
                                      <p:to>
                                        <p:strVal val="visible"/>
                                      </p:to>
                                    </p:set>
                                    <p:animEffect transition="in" filter="fade">
                                      <p:cBhvr>
                                        <p:cTn id="44" dur="500"/>
                                        <p:tgtEl>
                                          <p:spTgt spid="156"/>
                                        </p:tgtEl>
                                      </p:cBhvr>
                                    </p:animEffect>
                                  </p:childTnLst>
                                </p:cTn>
                              </p:par>
                            </p:childTnLst>
                          </p:cTn>
                        </p:par>
                        <p:par>
                          <p:cTn id="45" fill="hold">
                            <p:stCondLst>
                              <p:cond delay="500"/>
                            </p:stCondLst>
                            <p:childTnLst>
                              <p:par>
                                <p:cTn id="46" presetID="8" presetClass="emph" presetSubtype="0" fill="hold" nodeType="afterEffect">
                                  <p:stCondLst>
                                    <p:cond delay="0"/>
                                  </p:stCondLst>
                                  <p:childTnLst>
                                    <p:animRot by="21600000">
                                      <p:cBhvr>
                                        <p:cTn id="47" dur="2000" fill="hold"/>
                                        <p:tgtEl>
                                          <p:spTgt spid="154"/>
                                        </p:tgtEl>
                                        <p:attrNameLst>
                                          <p:attrName>r</p:attrName>
                                        </p:attrNameLst>
                                      </p:cBhvr>
                                    </p:animRot>
                                  </p:childTnLst>
                                </p:cTn>
                              </p:par>
                              <p:par>
                                <p:cTn id="48" presetID="10" presetClass="exit" presetSubtype="0" fill="hold" nodeType="withEffect">
                                  <p:stCondLst>
                                    <p:cond delay="60500"/>
                                  </p:stCondLst>
                                  <p:childTnLst>
                                    <p:animEffect transition="out" filter="fade">
                                      <p:cBhvr>
                                        <p:cTn id="49" dur="500"/>
                                        <p:tgtEl>
                                          <p:spTgt spid="156"/>
                                        </p:tgtEl>
                                      </p:cBhvr>
                                    </p:animEffect>
                                    <p:set>
                                      <p:cBhvr>
                                        <p:cTn id="50" dur="1" fill="hold">
                                          <p:stCondLst>
                                            <p:cond delay="499"/>
                                          </p:stCondLst>
                                        </p:cTn>
                                        <p:tgtEl>
                                          <p:spTgt spid="156"/>
                                        </p:tgtEl>
                                        <p:attrNameLst>
                                          <p:attrName>style.visibility</p:attrName>
                                        </p:attrNameLst>
                                      </p:cBhvr>
                                      <p:to>
                                        <p:strVal val="hidden"/>
                                      </p:to>
                                    </p:set>
                                  </p:childTnLst>
                                </p:cTn>
                              </p:par>
                              <p:par>
                                <p:cTn id="51" presetID="10" presetClass="entr" presetSubtype="0" fill="hold" nodeType="withEffect">
                                  <p:stCondLst>
                                    <p:cond delay="6050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2" dur="500" fill="hold"/>
                                        <p:tgtEl>
                                          <p:spTgt spid="13"/>
                                        </p:tgtEl>
                                        <p:attrNameLst>
                                          <p:attrName>style.color</p:attrName>
                                        </p:attrNameLst>
                                      </p:cBhvr>
                                      <p:by>
                                        <p:hsl h="7200000" s="0" l="0"/>
                                      </p:by>
                                    </p:animClr>
                                    <p:animClr clrSpc="hsl" dir="cw">
                                      <p:cBhvr>
                                        <p:cTn id="63" dur="500" fill="hold"/>
                                        <p:tgtEl>
                                          <p:spTgt spid="13"/>
                                        </p:tgtEl>
                                        <p:attrNameLst>
                                          <p:attrName>fillcolor</p:attrName>
                                        </p:attrNameLst>
                                      </p:cBhvr>
                                      <p:by>
                                        <p:hsl h="7200000" s="0" l="0"/>
                                      </p:by>
                                    </p:animClr>
                                    <p:animClr clrSpc="hsl" dir="cw">
                                      <p:cBhvr>
                                        <p:cTn id="64" dur="500" fill="hold"/>
                                        <p:tgtEl>
                                          <p:spTgt spid="13"/>
                                        </p:tgtEl>
                                        <p:attrNameLst>
                                          <p:attrName>stroke.color</p:attrName>
                                        </p:attrNameLst>
                                      </p:cBhvr>
                                      <p:by>
                                        <p:hsl h="7200000" s="0" l="0"/>
                                      </p:by>
                                    </p:animClr>
                                    <p:set>
                                      <p:cBhvr>
                                        <p:cTn id="65"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45" y="-1303133"/>
            <a:ext cx="10322473" cy="23825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1346" y="-21353"/>
            <a:ext cx="6603883" cy="1054133"/>
          </a:xfrm>
          <a:prstGeom prst="rect">
            <a:avLst/>
          </a:prstGeom>
          <a:noFill/>
        </p:spPr>
        <p:txBody>
          <a:bodyPr wrap="square" lIns="68577" tIns="34289" rIns="68577" bIns="34289" rtlCol="0">
            <a:spAutoFit/>
          </a:bodyPr>
          <a:lstStyle/>
          <a:p>
            <a:pPr algn="ctr" defTabSz="685766"/>
            <a:r>
              <a:rPr lang="en-US" sz="3200" b="1" dirty="0" err="1" smtClean="0">
                <a:solidFill>
                  <a:prstClr val="white"/>
                </a:solidFill>
                <a:latin typeface="Times New Roman" pitchFamily="18" charset="0"/>
                <a:cs typeface="Times New Roman" pitchFamily="18" charset="0"/>
              </a:rPr>
              <a:t>Vì</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sao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chúng</a:t>
            </a:r>
            <a:r>
              <a:rPr lang="en-US" sz="3200" b="1" dirty="0" smtClean="0">
                <a:solidFill>
                  <a:prstClr val="white"/>
                </a:solidFill>
                <a:latin typeface="Times New Roman" pitchFamily="18" charset="0"/>
                <a:cs typeface="Times New Roman" pitchFamily="18" charset="0"/>
              </a:rPr>
              <a:t> ta </a:t>
            </a:r>
            <a:r>
              <a:rPr lang="en-US" sz="3200" b="1" dirty="0" err="1" smtClean="0">
                <a:solidFill>
                  <a:prstClr val="white"/>
                </a:solidFill>
                <a:latin typeface="Times New Roman" pitchFamily="18" charset="0"/>
                <a:cs typeface="Times New Roman" pitchFamily="18" charset="0"/>
              </a:rPr>
              <a:t>phải</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trung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trong</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tập</a:t>
            </a:r>
            <a:r>
              <a:rPr lang="en-US" sz="3200" b="1" dirty="0" smtClean="0">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86359" y="2323845"/>
            <a:ext cx="738926" cy="5729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a:solidFill>
                  <a:srgbClr val="44546A">
                    <a:lumMod val="50000"/>
                  </a:srgbClr>
                </a:solidFill>
                <a:latin typeface="Times New Roman" pitchFamily="18" charset="0"/>
                <a:cs typeface="Times New Roman" pitchFamily="18" charset="0"/>
              </a:rPr>
              <a:t>B</a:t>
            </a:r>
            <a:endParaRPr lang="vi-VN" sz="3600" b="1" dirty="0">
              <a:solidFill>
                <a:srgbClr val="44546A">
                  <a:lumMod val="50000"/>
                </a:srgbClr>
              </a:solidFill>
              <a:latin typeface="Times New Roman" pitchFamily="18" charset="0"/>
              <a:cs typeface="Times New Roman" pitchFamily="18" charset="0"/>
            </a:endParaRPr>
          </a:p>
        </p:txBody>
      </p:sp>
      <p:sp>
        <p:nvSpPr>
          <p:cNvPr id="10" name="Oval 9"/>
          <p:cNvSpPr/>
          <p:nvPr/>
        </p:nvSpPr>
        <p:spPr>
          <a:xfrm>
            <a:off x="117760" y="3301241"/>
            <a:ext cx="664969" cy="6064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smtClean="0">
                <a:solidFill>
                  <a:srgbClr val="44546A">
                    <a:lumMod val="50000"/>
                  </a:srgbClr>
                </a:solidFill>
                <a:latin typeface="Times New Roman" pitchFamily="18" charset="0"/>
                <a:cs typeface="Times New Roman" pitchFamily="18" charset="0"/>
              </a:rPr>
              <a:t>C</a:t>
            </a:r>
            <a:endParaRPr lang="vi-VN" sz="3600" b="1" dirty="0">
              <a:solidFill>
                <a:srgbClr val="44546A">
                  <a:lumMod val="50000"/>
                </a:srgbClr>
              </a:solidFill>
              <a:latin typeface="Times New Roman" pitchFamily="18" charset="0"/>
              <a:cs typeface="Times New Roman" pitchFamily="18" charset="0"/>
            </a:endParaRPr>
          </a:p>
        </p:txBody>
      </p:sp>
      <p:sp>
        <p:nvSpPr>
          <p:cNvPr id="11" name="Rectangle 10"/>
          <p:cNvSpPr/>
          <p:nvPr/>
        </p:nvSpPr>
        <p:spPr>
          <a:xfrm>
            <a:off x="1021160" y="2184148"/>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Trung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thực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tập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được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mọi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yêu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mến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2" name="Oval 11"/>
          <p:cNvSpPr/>
          <p:nvPr/>
        </p:nvSpPr>
        <p:spPr>
          <a:xfrm>
            <a:off x="117760" y="4329317"/>
            <a:ext cx="667769" cy="60576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smtClean="0">
                <a:solidFill>
                  <a:srgbClr val="44546A">
                    <a:lumMod val="50000"/>
                  </a:srgbClr>
                </a:solidFill>
                <a:latin typeface="Times New Roman" pitchFamily="18" charset="0"/>
                <a:cs typeface="Times New Roman" pitchFamily="18" charset="0"/>
              </a:rPr>
              <a:t>D</a:t>
            </a:r>
            <a:endParaRPr lang="vi-VN" sz="3600" b="1" dirty="0">
              <a:solidFill>
                <a:srgbClr val="44546A">
                  <a:lumMod val="50000"/>
                </a:srgbClr>
              </a:solidFill>
              <a:latin typeface="Times New Roman" pitchFamily="18" charset="0"/>
              <a:cs typeface="Times New Roman" pitchFamily="18" charset="0"/>
            </a:endParaRPr>
          </a:p>
        </p:txBody>
      </p:sp>
      <p:sp>
        <p:nvSpPr>
          <p:cNvPr id="13" name="Rectangle 12"/>
          <p:cNvSpPr/>
          <p:nvPr/>
        </p:nvSpPr>
        <p:spPr>
          <a:xfrm>
            <a:off x="981404" y="3199458"/>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vi-VN" sz="2800" b="1" dirty="0" smtClean="0">
                <a:solidFill>
                  <a:prstClr val="black"/>
                </a:solidFill>
                <a:latin typeface="Times New Roman" pitchFamily="18" charset="0"/>
                <a:cs typeface="Times New Roman" pitchFamily="18" charset="0"/>
              </a:rPr>
              <a:t>Trung thực trong học tập sẽ bị bạn bè không chơi chung.</a:t>
            </a:r>
            <a:endParaRPr lang="en-US" sz="2800" b="1" dirty="0">
              <a:solidFill>
                <a:prstClr val="black"/>
              </a:solidFill>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4" cstate="print"/>
          <a:srcRect/>
          <a:stretch>
            <a:fillRect/>
          </a:stretch>
        </p:blipFill>
        <p:spPr bwMode="auto">
          <a:xfrm>
            <a:off x="7562628" y="2516596"/>
            <a:ext cx="1257544" cy="1036823"/>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5" cstate="print"/>
          <a:srcRect/>
          <a:stretch>
            <a:fillRect/>
          </a:stretch>
        </p:blipFill>
        <p:spPr bwMode="auto">
          <a:xfrm>
            <a:off x="7293849" y="2062758"/>
            <a:ext cx="1763050" cy="1734671"/>
          </a:xfrm>
          <a:prstGeom prst="rect">
            <a:avLst/>
          </a:prstGeom>
          <a:noFill/>
        </p:spPr>
      </p:pic>
      <p:pic>
        <p:nvPicPr>
          <p:cNvPr id="156" name="Picture 22" descr="slide0002_image021"/>
          <p:cNvPicPr>
            <a:picLocks noChangeAspect="1" noChangeArrowheads="1" noCrop="1"/>
          </p:cNvPicPr>
          <p:nvPr/>
        </p:nvPicPr>
        <p:blipFill>
          <a:blip r:embed="rId6" cstate="print"/>
          <a:srcRect/>
          <a:stretch>
            <a:fillRect/>
          </a:stretch>
        </p:blipFill>
        <p:spPr bwMode="auto">
          <a:xfrm>
            <a:off x="7988137" y="3897864"/>
            <a:ext cx="371305" cy="324403"/>
          </a:xfrm>
          <a:prstGeom prst="rect">
            <a:avLst/>
          </a:prstGeom>
          <a:noFill/>
        </p:spPr>
      </p:pic>
      <p:sp>
        <p:nvSpPr>
          <p:cNvPr id="157" name="Line 23"/>
          <p:cNvSpPr>
            <a:spLocks noChangeShapeType="1"/>
          </p:cNvSpPr>
          <p:nvPr/>
        </p:nvSpPr>
        <p:spPr bwMode="auto">
          <a:xfrm>
            <a:off x="7718188" y="4218978"/>
            <a:ext cx="844231" cy="0"/>
          </a:xfrm>
          <a:prstGeom prst="line">
            <a:avLst/>
          </a:prstGeom>
          <a:noFill/>
          <a:ln w="9525">
            <a:solidFill>
              <a:schemeClr val="tx1"/>
            </a:solidFill>
            <a:round/>
            <a:headEnd/>
            <a:tailEnd/>
          </a:ln>
          <a:effectLst/>
        </p:spPr>
        <p:txBody>
          <a:bodyPr lIns="68577" tIns="34289" rIns="68577" bIns="34289"/>
          <a:lstStyle/>
          <a:p>
            <a:pPr defTabSz="685766"/>
            <a:endParaRPr lang="en-US">
              <a:solidFill>
                <a:prstClr val="black"/>
              </a:solidFill>
            </a:endParaRPr>
          </a:p>
        </p:txBody>
      </p:sp>
      <p:pic>
        <p:nvPicPr>
          <p:cNvPr id="158" name="Picture 24" descr="CHAY XE DAP"/>
          <p:cNvPicPr>
            <a:picLocks noChangeAspect="1" noChangeArrowheads="1"/>
          </p:cNvPicPr>
          <p:nvPr/>
        </p:nvPicPr>
        <p:blipFill>
          <a:blip r:embed="rId7" cstate="print"/>
          <a:srcRect/>
          <a:stretch>
            <a:fillRect/>
          </a:stretch>
        </p:blipFill>
        <p:spPr bwMode="auto">
          <a:xfrm>
            <a:off x="7940114" y="3827790"/>
            <a:ext cx="445122" cy="388698"/>
          </a:xfrm>
          <a:prstGeom prst="rect">
            <a:avLst/>
          </a:prstGeom>
          <a:noFill/>
        </p:spPr>
      </p:pic>
      <p:sp>
        <p:nvSpPr>
          <p:cNvPr id="161" name="Rectangle 160"/>
          <p:cNvSpPr/>
          <p:nvPr/>
        </p:nvSpPr>
        <p:spPr>
          <a:xfrm>
            <a:off x="981404" y="4227197"/>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trung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thực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dối</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5" name="Oval 14"/>
          <p:cNvSpPr/>
          <p:nvPr/>
        </p:nvSpPr>
        <p:spPr>
          <a:xfrm>
            <a:off x="117760" y="1285353"/>
            <a:ext cx="738926" cy="5729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68577" tIns="34289" rIns="68577" bIns="34289" rtlCol="0" anchor="ctr"/>
          <a:lstStyle/>
          <a:p>
            <a:pPr algn="ctr" defTabSz="685766"/>
            <a:r>
              <a:rPr lang="en-US" sz="3600" b="1" dirty="0">
                <a:solidFill>
                  <a:srgbClr val="44546A">
                    <a:lumMod val="50000"/>
                  </a:srgbClr>
                </a:solidFill>
                <a:latin typeface="Times New Roman" pitchFamily="18" charset="0"/>
                <a:cs typeface="Times New Roman" pitchFamily="18" charset="0"/>
              </a:rPr>
              <a:t>A</a:t>
            </a:r>
            <a:endParaRPr lang="vi-VN" sz="3600" b="1" dirty="0">
              <a:solidFill>
                <a:srgbClr val="44546A">
                  <a:lumMod val="50000"/>
                </a:srgbClr>
              </a:solidFill>
              <a:latin typeface="Times New Roman" pitchFamily="18" charset="0"/>
              <a:cs typeface="Times New Roman" pitchFamily="18" charset="0"/>
            </a:endParaRPr>
          </a:p>
        </p:txBody>
      </p:sp>
      <p:sp>
        <p:nvSpPr>
          <p:cNvPr id="16" name="Rectangle 15"/>
          <p:cNvSpPr/>
          <p:nvPr/>
        </p:nvSpPr>
        <p:spPr>
          <a:xfrm>
            <a:off x="1052561" y="1145656"/>
            <a:ext cx="6237000" cy="810000"/>
          </a:xfrm>
          <a:prstGeom prst="rect">
            <a:avLst/>
          </a:prstGeom>
        </p:spPr>
        <p:style>
          <a:lnRef idx="1">
            <a:schemeClr val="accent2"/>
          </a:lnRef>
          <a:fillRef idx="2">
            <a:schemeClr val="accent2"/>
          </a:fillRef>
          <a:effectRef idx="1">
            <a:schemeClr val="accent2"/>
          </a:effectRef>
          <a:fontRef idx="minor">
            <a:schemeClr val="dk1"/>
          </a:fontRef>
        </p:style>
        <p:txBody>
          <a:bodyPr lIns="68577" tIns="34289" rIns="68577" bIns="34289" rtlCol="0" anchor="ctr"/>
          <a:lstStyle/>
          <a:p>
            <a:pPr defTabSz="685766"/>
            <a:r>
              <a:rPr lang="en-US" sz="2800" b="1" dirty="0" err="1" smtClean="0">
                <a:solidFill>
                  <a:prstClr val="black"/>
                </a:solidFill>
                <a:latin typeface="Times New Roman" pitchFamily="18" charset="0"/>
                <a:cs typeface="Times New Roman" pitchFamily="18" charset="0"/>
              </a:rPr>
              <a:t>Trung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thực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tập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mọi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lánh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chúng</a:t>
            </a:r>
            <a:r>
              <a:rPr lang="en-US" sz="2800" b="1" dirty="0" smtClean="0">
                <a:solidFill>
                  <a:prstClr val="black"/>
                </a:solidFill>
                <a:latin typeface="Times New Roman" pitchFamily="18" charset="0"/>
                <a:cs typeface="Times New Roman" pitchFamily="18" charset="0"/>
              </a:rPr>
              <a:t> ta.</a:t>
            </a:r>
            <a:endParaRPr lang="en-US" sz="28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41330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8"/>
                                        </p:tgtEl>
                                      </p:cBhvr>
                                    </p:animEffect>
                                    <p:set>
                                      <p:cBhvr>
                                        <p:cTn id="41" dur="1" fill="hold">
                                          <p:stCondLst>
                                            <p:cond delay="499"/>
                                          </p:stCondLst>
                                        </p:cTn>
                                        <p:tgtEl>
                                          <p:spTgt spid="15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56"/>
                                        </p:tgtEl>
                                        <p:attrNameLst>
                                          <p:attrName>style.visibility</p:attrName>
                                        </p:attrNameLst>
                                      </p:cBhvr>
                                      <p:to>
                                        <p:strVal val="visible"/>
                                      </p:to>
                                    </p:set>
                                    <p:animEffect transition="in" filter="fade">
                                      <p:cBhvr>
                                        <p:cTn id="44" dur="500"/>
                                        <p:tgtEl>
                                          <p:spTgt spid="156"/>
                                        </p:tgtEl>
                                      </p:cBhvr>
                                    </p:animEffect>
                                  </p:childTnLst>
                                </p:cTn>
                              </p:par>
                            </p:childTnLst>
                          </p:cTn>
                        </p:par>
                        <p:par>
                          <p:cTn id="45" fill="hold">
                            <p:stCondLst>
                              <p:cond delay="500"/>
                            </p:stCondLst>
                            <p:childTnLst>
                              <p:par>
                                <p:cTn id="46" presetID="8" presetClass="emph" presetSubtype="0" fill="hold" nodeType="afterEffect">
                                  <p:stCondLst>
                                    <p:cond delay="0"/>
                                  </p:stCondLst>
                                  <p:childTnLst>
                                    <p:animRot by="21600000">
                                      <p:cBhvr>
                                        <p:cTn id="47" dur="2000" fill="hold"/>
                                        <p:tgtEl>
                                          <p:spTgt spid="154"/>
                                        </p:tgtEl>
                                        <p:attrNameLst>
                                          <p:attrName>r</p:attrName>
                                        </p:attrNameLst>
                                      </p:cBhvr>
                                    </p:animRot>
                                  </p:childTnLst>
                                </p:cTn>
                              </p:par>
                              <p:par>
                                <p:cTn id="48" presetID="10" presetClass="exit" presetSubtype="0" fill="hold" nodeType="withEffect">
                                  <p:stCondLst>
                                    <p:cond delay="60500"/>
                                  </p:stCondLst>
                                  <p:childTnLst>
                                    <p:animEffect transition="out" filter="fade">
                                      <p:cBhvr>
                                        <p:cTn id="49" dur="500"/>
                                        <p:tgtEl>
                                          <p:spTgt spid="156"/>
                                        </p:tgtEl>
                                      </p:cBhvr>
                                    </p:animEffect>
                                    <p:set>
                                      <p:cBhvr>
                                        <p:cTn id="50" dur="1" fill="hold">
                                          <p:stCondLst>
                                            <p:cond delay="499"/>
                                          </p:stCondLst>
                                        </p:cTn>
                                        <p:tgtEl>
                                          <p:spTgt spid="156"/>
                                        </p:tgtEl>
                                        <p:attrNameLst>
                                          <p:attrName>style.visibility</p:attrName>
                                        </p:attrNameLst>
                                      </p:cBhvr>
                                      <p:to>
                                        <p:strVal val="hidden"/>
                                      </p:to>
                                    </p:set>
                                  </p:childTnLst>
                                </p:cTn>
                              </p:par>
                              <p:par>
                                <p:cTn id="51" presetID="10" presetClass="entr" presetSubtype="0" fill="hold" nodeType="withEffect">
                                  <p:stCondLst>
                                    <p:cond delay="6050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mph" presetSubtype="0" fill="hold" grpId="0" nodeType="clickEffect">
                                  <p:stCondLst>
                                    <p:cond delay="0"/>
                                  </p:stCondLst>
                                  <p:childTnLst>
                                    <p:animClr clrSpc="hsl" dir="cw">
                                      <p:cBhvr override="childStyle">
                                        <p:cTn id="57" dur="500" fill="hold"/>
                                        <p:tgtEl>
                                          <p:spTgt spid="7"/>
                                        </p:tgtEl>
                                        <p:attrNameLst>
                                          <p:attrName>style.color</p:attrName>
                                        </p:attrNameLst>
                                      </p:cBhvr>
                                      <p:by>
                                        <p:hsl h="7200000" s="0" l="0"/>
                                      </p:by>
                                    </p:animClr>
                                    <p:animClr clrSpc="hsl" dir="cw">
                                      <p:cBhvr>
                                        <p:cTn id="58" dur="500" fill="hold"/>
                                        <p:tgtEl>
                                          <p:spTgt spid="7"/>
                                        </p:tgtEl>
                                        <p:attrNameLst>
                                          <p:attrName>fillcolor</p:attrName>
                                        </p:attrNameLst>
                                      </p:cBhvr>
                                      <p:by>
                                        <p:hsl h="7200000" s="0" l="0"/>
                                      </p:by>
                                    </p:animClr>
                                    <p:animClr clrSpc="hsl" dir="cw">
                                      <p:cBhvr>
                                        <p:cTn id="59" dur="500" fill="hold"/>
                                        <p:tgtEl>
                                          <p:spTgt spid="7"/>
                                        </p:tgtEl>
                                        <p:attrNameLst>
                                          <p:attrName>stroke.color</p:attrName>
                                        </p:attrNameLst>
                                      </p:cBhvr>
                                      <p:by>
                                        <p:hsl h="7200000" s="0" l="0"/>
                                      </p:by>
                                    </p:animClr>
                                    <p:set>
                                      <p:cBhvr>
                                        <p:cTn id="60" dur="500" fill="hold"/>
                                        <p:tgtEl>
                                          <p:spTgt spid="7"/>
                                        </p:tgtEl>
                                        <p:attrNameLst>
                                          <p:attrName>fill.type</p:attrName>
                                        </p:attrNameLst>
                                      </p:cBhvr>
                                      <p:to>
                                        <p:strVal val="solid"/>
                                      </p:to>
                                    </p:set>
                                  </p:childTnLst>
                                </p:cTn>
                              </p:par>
                              <p:par>
                                <p:cTn id="61" presetID="21" presetClass="emph" presetSubtype="0" fill="hold" grpId="0" nodeType="withEffect">
                                  <p:stCondLst>
                                    <p:cond delay="0"/>
                                  </p:stCondLst>
                                  <p:childTnLst>
                                    <p:animClr clrSpc="hsl" dir="cw">
                                      <p:cBhvr override="childStyle">
                                        <p:cTn id="62" dur="500" fill="hold"/>
                                        <p:tgtEl>
                                          <p:spTgt spid="11"/>
                                        </p:tgtEl>
                                        <p:attrNameLst>
                                          <p:attrName>style.color</p:attrName>
                                        </p:attrNameLst>
                                      </p:cBhvr>
                                      <p:by>
                                        <p:hsl h="7200000" s="0" l="0"/>
                                      </p:by>
                                    </p:animClr>
                                    <p:animClr clrSpc="hsl" dir="cw">
                                      <p:cBhvr>
                                        <p:cTn id="63" dur="500" fill="hold"/>
                                        <p:tgtEl>
                                          <p:spTgt spid="11"/>
                                        </p:tgtEl>
                                        <p:attrNameLst>
                                          <p:attrName>fillcolor</p:attrName>
                                        </p:attrNameLst>
                                      </p:cBhvr>
                                      <p:by>
                                        <p:hsl h="7200000" s="0" l="0"/>
                                      </p:by>
                                    </p:animClr>
                                    <p:animClr clrSpc="hsl" dir="cw">
                                      <p:cBhvr>
                                        <p:cTn id="64" dur="500" fill="hold"/>
                                        <p:tgtEl>
                                          <p:spTgt spid="11"/>
                                        </p:tgtEl>
                                        <p:attrNameLst>
                                          <p:attrName>stroke.color</p:attrName>
                                        </p:attrNameLst>
                                      </p:cBhvr>
                                      <p:by>
                                        <p:hsl h="7200000" s="0" l="0"/>
                                      </p:by>
                                    </p:animClr>
                                    <p:set>
                                      <p:cBhvr>
                                        <p:cTn id="65"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PastelsSmooth/>
                    </a14:imgEffect>
                  </a14:imgLayer>
                </a14:imgProps>
              </a:ext>
              <a:ext uri="{28A0092B-C50C-407E-A947-70E740481C1C}">
                <a14:useLocalDpi xmlns:a14="http://schemas.microsoft.com/office/drawing/2010/main" val="0"/>
              </a:ext>
            </a:extLst>
          </a:blip>
          <a:srcRect l="1505" b="2174"/>
          <a:stretch/>
        </p:blipFill>
        <p:spPr bwMode="auto">
          <a:xfrm>
            <a:off x="-634703" y="0"/>
            <a:ext cx="10119399" cy="5143500"/>
          </a:xfrm>
          <a:prstGeom prst="rect">
            <a:avLst/>
          </a:prstGeom>
          <a:noFill/>
        </p:spPr>
      </p:pic>
      <p:sp>
        <p:nvSpPr>
          <p:cNvPr id="3" name="五角星 2"/>
          <p:cNvSpPr/>
          <p:nvPr/>
        </p:nvSpPr>
        <p:spPr>
          <a:xfrm rot="19903756">
            <a:off x="7718832" y="445690"/>
            <a:ext cx="792273" cy="792273"/>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solidFill>
                <a:prstClr val="white"/>
              </a:solidFill>
            </a:endParaRPr>
          </a:p>
        </p:txBody>
      </p:sp>
      <p:sp>
        <p:nvSpPr>
          <p:cNvPr id="4" name="五角星 3"/>
          <p:cNvSpPr/>
          <p:nvPr/>
        </p:nvSpPr>
        <p:spPr>
          <a:xfrm rot="21380687">
            <a:off x="7105921" y="62275"/>
            <a:ext cx="458393" cy="458393"/>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solidFill>
                <a:prstClr val="white"/>
              </a:solidFill>
            </a:endParaRPr>
          </a:p>
        </p:txBody>
      </p:sp>
      <p:sp>
        <p:nvSpPr>
          <p:cNvPr id="5" name="五角星 4"/>
          <p:cNvSpPr/>
          <p:nvPr/>
        </p:nvSpPr>
        <p:spPr>
          <a:xfrm rot="19938392">
            <a:off x="8715346" y="1173169"/>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solidFill>
                <a:prstClr val="white"/>
              </a:solidFill>
            </a:endParaRPr>
          </a:p>
        </p:txBody>
      </p:sp>
      <p:sp>
        <p:nvSpPr>
          <p:cNvPr id="6" name="五角星 5"/>
          <p:cNvSpPr/>
          <p:nvPr/>
        </p:nvSpPr>
        <p:spPr>
          <a:xfrm rot="19938392">
            <a:off x="8701012" y="313440"/>
            <a:ext cx="364784" cy="364784"/>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a:solidFill>
                <a:prstClr val="white"/>
              </a:solidFill>
            </a:endParaRPr>
          </a:p>
        </p:txBody>
      </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703" y="2910498"/>
            <a:ext cx="4965700" cy="2233004"/>
          </a:xfrm>
          <a:prstGeom prst="rect">
            <a:avLst/>
          </a:prstGeom>
        </p:spPr>
      </p:pic>
      <p:sp>
        <p:nvSpPr>
          <p:cNvPr id="10" name="TextBox 6"/>
          <p:cNvSpPr txBox="1"/>
          <p:nvPr/>
        </p:nvSpPr>
        <p:spPr>
          <a:xfrm>
            <a:off x="4379208" y="1843390"/>
            <a:ext cx="184731" cy="630942"/>
          </a:xfrm>
          <a:prstGeom prst="rect">
            <a:avLst/>
          </a:prstGeom>
          <a:noFill/>
        </p:spPr>
        <p:txBody>
          <a:bodyPr wrap="none" lIns="91430" tIns="45715" rIns="91430" bIns="45715" rtlCol="0">
            <a:spAutoFit/>
          </a:bodyPr>
          <a:lstStyle/>
          <a:p>
            <a:pPr algn="ctr" defTabSz="914288"/>
            <a:endParaRPr lang="zh-CN" altLang="en-US" sz="3500" dirty="0">
              <a:ln w="9525">
                <a:noFill/>
              </a:ln>
              <a:solidFill>
                <a:srgbClr val="FC6E5B"/>
              </a:solidFill>
              <a:effectLst>
                <a:outerShdw blurRad="50800" dist="38100" dir="5400000" algn="t" rotWithShape="0">
                  <a:prstClr val="black">
                    <a:alpha val="40000"/>
                  </a:prstClr>
                </a:outerShdw>
              </a:effectLst>
              <a:latin typeface="方正卡通简体" pitchFamily="65" charset="-122"/>
              <a:ea typeface="方正卡通简体" pitchFamily="65" charset="-122"/>
            </a:endParaRPr>
          </a:p>
        </p:txBody>
      </p:sp>
      <p:sp>
        <p:nvSpPr>
          <p:cNvPr id="12" name="TextBox 7"/>
          <p:cNvSpPr txBox="1"/>
          <p:nvPr/>
        </p:nvSpPr>
        <p:spPr>
          <a:xfrm>
            <a:off x="4379208" y="1478758"/>
            <a:ext cx="184731" cy="369332"/>
          </a:xfrm>
          <a:prstGeom prst="rect">
            <a:avLst/>
          </a:prstGeom>
          <a:noFill/>
        </p:spPr>
        <p:txBody>
          <a:bodyPr wrap="none" lIns="91430" tIns="45715" rIns="91430" bIns="45715" rtlCol="0">
            <a:spAutoFit/>
          </a:bodyPr>
          <a:lstStyle/>
          <a:p>
            <a:pPr algn="ctr" defTabSz="914288"/>
            <a:endParaRPr lang="zh-CN" altLang="en-US" sz="1800" dirty="0">
              <a:ln w="9525">
                <a:noFill/>
              </a:ln>
              <a:solidFill>
                <a:srgbClr val="FC9494"/>
              </a:solidFill>
              <a:latin typeface="微软雅黑" pitchFamily="34" charset="-122"/>
              <a:ea typeface="微软雅黑" pitchFamily="34" charset="-122"/>
            </a:endParaRPr>
          </a:p>
        </p:txBody>
      </p:sp>
      <p:sp>
        <p:nvSpPr>
          <p:cNvPr id="9" name="Rectangle 8"/>
          <p:cNvSpPr/>
          <p:nvPr/>
        </p:nvSpPr>
        <p:spPr>
          <a:xfrm>
            <a:off x="3352716" y="770872"/>
            <a:ext cx="2632452" cy="707886"/>
          </a:xfrm>
          <a:prstGeom prst="rect">
            <a:avLst/>
          </a:prstGeom>
          <a:noFill/>
        </p:spPr>
        <p:txBody>
          <a:bodyPr wrap="none" lIns="91430" tIns="45715" rIns="91430" bIns="45715">
            <a:spAutoFit/>
          </a:bodyPr>
          <a:lstStyle/>
          <a:p>
            <a:pPr algn="ctr"/>
            <a:r>
              <a:rPr lang="en-US" sz="4000" b="1" u="sng"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pitchFamily="34" charset="0"/>
                <a:cs typeface="Arial" pitchFamily="34" charset="0"/>
              </a:rPr>
              <a:t>ĐẠO ĐỨC</a:t>
            </a:r>
          </a:p>
        </p:txBody>
      </p:sp>
      <p:sp>
        <p:nvSpPr>
          <p:cNvPr id="13" name="Rectangle 12"/>
          <p:cNvSpPr/>
          <p:nvPr/>
        </p:nvSpPr>
        <p:spPr>
          <a:xfrm>
            <a:off x="-306781" y="1663424"/>
            <a:ext cx="9640867" cy="1446540"/>
          </a:xfrm>
          <a:prstGeom prst="rect">
            <a:avLst/>
          </a:prstGeom>
          <a:noFill/>
        </p:spPr>
        <p:txBody>
          <a:bodyPr wrap="square" lIns="91430" tIns="45715" rIns="91430" bIns="45715">
            <a:spAutoFit/>
          </a:bodyPr>
          <a:lstStyle/>
          <a:p>
            <a:pPr algn="ctr"/>
            <a:r>
              <a:rPr lang="en-US" sz="44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TRUNG THỰC TRONG HỌC TẬP </a:t>
            </a:r>
          </a:p>
          <a:p>
            <a:pPr algn="ctr"/>
            <a:r>
              <a:rPr lang="en-US" sz="44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 TIẾP THEO)</a:t>
            </a:r>
            <a:endPar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668315454"/>
      </p:ext>
    </p:extLst>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4/3*#ppt_w"/>
                                              </p:val>
                                            </p:tav>
                                            <p:tav tm="100000">
                                              <p:val>
                                                <p:strVal val="#ppt_w"/>
                                              </p:val>
                                            </p:tav>
                                          </p:tavLst>
                                        </p:anim>
                                        <p:anim calcmode="lin" valueType="num">
                                          <p:cBhvr>
                                            <p:cTn id="8" dur="20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2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6"/>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3"/>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6"/>
                                            </p:tgtEl>
                                            <p:attrNameLst>
                                              <p:attrName>r</p:attrName>
                                            </p:attrNameLst>
                                          </p:cBhvr>
                                        </p:animRot>
                                      </p:childTnLst>
                                    </p:cTn>
                                  </p:par>
                                  <p:par>
                                    <p:cTn id="33" presetID="8" presetClass="emph" presetSubtype="0" repeatCount="2000" fill="hold" grpId="1" nodeType="withEffect">
                                      <p:stCondLst>
                                        <p:cond delay="0"/>
                                      </p:stCondLst>
                                      <p:childTnLst>
                                        <p:animRot by="21600000">
                                          <p:cBhvr>
                                            <p:cTn id="34" dur="3500" fill="hold"/>
                                            <p:tgtEl>
                                              <p:spTgt spid="5"/>
                                            </p:tgtEl>
                                            <p:attrNameLst>
                                              <p:attrName>r</p:attrName>
                                            </p:attrNameLst>
                                          </p:cBhvr>
                                        </p:animRot>
                                      </p:childTnLst>
                                    </p:cTn>
                                  </p:par>
                                  <p:par>
                                    <p:cTn id="35" presetID="6" presetClass="emph" presetSubtype="0" repeatCount="2000" autoRev="1" fill="hold" grpId="1" nodeType="withEffect">
                                      <p:stCondLst>
                                        <p:cond delay="0"/>
                                      </p:stCondLst>
                                      <p:childTnLst>
                                        <p:animScale>
                                          <p:cBhvr>
                                            <p:cTn id="36" dur="2000" fill="hold"/>
                                            <p:tgtEl>
                                              <p:spTgt spid="4"/>
                                            </p:tgtEl>
                                          </p:cBhvr>
                                          <p:by x="150000" y="150000"/>
                                        </p:animScale>
                                      </p:childTnLst>
                                    </p:cTn>
                                  </p:par>
                                  <p:par>
                                    <p:cTn id="37" presetID="22" presetClass="entr" presetSubtype="8" fill="hold" nodeType="withEffect">
                                      <p:stCondLst>
                                        <p:cond delay="6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3" presetClass="entr" presetSubtype="36" fill="hold" grpId="0" nodeType="withEffect" nodePh="1">
                                      <p:stCondLst>
                                        <p:cond delay="1200"/>
                                      </p:stCondLst>
                                      <p:endCondLst>
                                        <p:cond evt="begin" delay="0">
                                          <p:tn val="40"/>
                                        </p:cond>
                                      </p:end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strVal val="(6*min(max(#ppt_w*#ppt_h,.3),1)-7.4)/-.7*#ppt_w"/>
                                              </p:val>
                                            </p:tav>
                                            <p:tav tm="100000">
                                              <p:val>
                                                <p:strVal val="#ppt_w"/>
                                              </p:val>
                                            </p:tav>
                                          </p:tavLst>
                                        </p:anim>
                                        <p:anim calcmode="lin" valueType="num">
                                          <p:cBhvr>
                                            <p:cTn id="43" dur="750" fill="hold"/>
                                            <p:tgtEl>
                                              <p:spTgt spid="10"/>
                                            </p:tgtEl>
                                            <p:attrNameLst>
                                              <p:attrName>ppt_h</p:attrName>
                                            </p:attrNameLst>
                                          </p:cBhvr>
                                          <p:tavLst>
                                            <p:tav tm="0">
                                              <p:val>
                                                <p:strVal val="(6*min(max(#ppt_w*#ppt_h,.3),1)-7.4)/-.7*#ppt_h"/>
                                              </p:val>
                                            </p:tav>
                                            <p:tav tm="100000">
                                              <p:val>
                                                <p:strVal val="#ppt_h"/>
                                              </p:val>
                                            </p:tav>
                                          </p:tavLst>
                                        </p:anim>
                                        <p:anim calcmode="lin" valueType="num">
                                          <p:cBhvr>
                                            <p:cTn id="44" dur="750" fill="hold"/>
                                            <p:tgtEl>
                                              <p:spTgt spid="10"/>
                                            </p:tgtEl>
                                            <p:attrNameLst>
                                              <p:attrName>ppt_x</p:attrName>
                                            </p:attrNameLst>
                                          </p:cBhvr>
                                          <p:tavLst>
                                            <p:tav tm="0">
                                              <p:val>
                                                <p:fltVal val="0.5"/>
                                              </p:val>
                                            </p:tav>
                                            <p:tav tm="100000">
                                              <p:val>
                                                <p:strVal val="#ppt_x"/>
                                              </p:val>
                                            </p:tav>
                                          </p:tavLst>
                                        </p:anim>
                                        <p:anim calcmode="lin" valueType="num">
                                          <p:cBhvr>
                                            <p:cTn id="45" dur="750" fill="hold"/>
                                            <p:tgtEl>
                                              <p:spTgt spid="10"/>
                                            </p:tgtEl>
                                            <p:attrNameLst>
                                              <p:attrName>ppt_y</p:attrName>
                                            </p:attrNameLst>
                                          </p:cBhvr>
                                          <p:tavLst>
                                            <p:tav tm="0">
                                              <p:val>
                                                <p:strVal val="1+(6*min(max(#ppt_w*#ppt_h,.3),1)-7.4)/-.7*#ppt_h/2"/>
                                              </p:val>
                                            </p:tav>
                                            <p:tav tm="100000">
                                              <p:val>
                                                <p:strVal val="#ppt_y"/>
                                              </p:val>
                                            </p:tav>
                                          </p:tavLst>
                                        </p:anim>
                                      </p:childTnLst>
                                    </p:cTn>
                                  </p:par>
                                  <p:par>
                                    <p:cTn id="46" presetID="41" presetClass="entr" presetSubtype="0" fill="hold" grpId="0" nodeType="withEffect" nodePh="1">
                                      <p:stCondLst>
                                        <p:cond delay="4200"/>
                                      </p:stCondLst>
                                      <p:endCondLst>
                                        <p:cond evt="begin" delay="0">
                                          <p:tn val="46"/>
                                        </p:cond>
                                      </p:endCondLst>
                                      <p:iterate type="lt">
                                        <p:tmPct val="10400"/>
                                      </p:iterate>
                                      <p:childTnLst>
                                        <p:set>
                                          <p:cBhvr>
                                            <p:cTn id="47" dur="1" fill="hold">
                                              <p:stCondLst>
                                                <p:cond delay="0"/>
                                              </p:stCondLst>
                                            </p:cTn>
                                            <p:tgtEl>
                                              <p:spTgt spid="12"/>
                                            </p:tgtEl>
                                            <p:attrNameLst>
                                              <p:attrName>style.visibility</p:attrName>
                                            </p:attrNameLst>
                                          </p:cBhvr>
                                          <p:to>
                                            <p:strVal val="visible"/>
                                          </p:to>
                                        </p:set>
                                        <p:anim calcmode="lin" valueType="num">
                                          <p:cBhvr>
                                            <p:cTn id="48" dur="7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9" dur="750" fill="hold"/>
                                            <p:tgtEl>
                                              <p:spTgt spid="12"/>
                                            </p:tgtEl>
                                            <p:attrNameLst>
                                              <p:attrName>ppt_y</p:attrName>
                                            </p:attrNameLst>
                                          </p:cBhvr>
                                          <p:tavLst>
                                            <p:tav tm="0">
                                              <p:val>
                                                <p:strVal val="#ppt_y"/>
                                              </p:val>
                                            </p:tav>
                                            <p:tav tm="100000">
                                              <p:val>
                                                <p:strVal val="#ppt_y"/>
                                              </p:val>
                                            </p:tav>
                                          </p:tavLst>
                                        </p:anim>
                                        <p:anim calcmode="lin" valueType="num">
                                          <p:cBhvr>
                                            <p:cTn id="50" dur="7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1" dur="7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2" dur="750" tmFilter="0,0; .5, 1; 1, 1"/>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p:bldP spid="12" grpId="0"/>
          <p:bldP spid="9"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4/3*#ppt_w"/>
                                              </p:val>
                                            </p:tav>
                                            <p:tav tm="100000">
                                              <p:val>
                                                <p:strVal val="#ppt_w"/>
                                              </p:val>
                                            </p:tav>
                                          </p:tavLst>
                                        </p:anim>
                                        <p:anim calcmode="lin" valueType="num">
                                          <p:cBhvr>
                                            <p:cTn id="8" dur="2000" fill="hold"/>
                                            <p:tgtEl>
                                              <p:spTgt spid="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2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3"/>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6"/>
                                            </p:tgtEl>
                                            <p:attrNameLst>
                                              <p:attrName>r</p:attrName>
                                            </p:attrNameLst>
                                          </p:cBhvr>
                                        </p:animRot>
                                      </p:childTnLst>
                                    </p:cTn>
                                  </p:par>
                                  <p:par>
                                    <p:cTn id="33" presetID="8" presetClass="emph" presetSubtype="0" repeatCount="2000" fill="hold" grpId="1" nodeType="withEffect">
                                      <p:stCondLst>
                                        <p:cond delay="0"/>
                                      </p:stCondLst>
                                      <p:childTnLst>
                                        <p:animRot by="21600000">
                                          <p:cBhvr>
                                            <p:cTn id="34" dur="3500" fill="hold"/>
                                            <p:tgtEl>
                                              <p:spTgt spid="5"/>
                                            </p:tgtEl>
                                            <p:attrNameLst>
                                              <p:attrName>r</p:attrName>
                                            </p:attrNameLst>
                                          </p:cBhvr>
                                        </p:animRot>
                                      </p:childTnLst>
                                    </p:cTn>
                                  </p:par>
                                  <p:par>
                                    <p:cTn id="35" presetID="6" presetClass="emph" presetSubtype="0" repeatCount="2000" autoRev="1" fill="hold" grpId="1" nodeType="withEffect">
                                      <p:stCondLst>
                                        <p:cond delay="0"/>
                                      </p:stCondLst>
                                      <p:childTnLst>
                                        <p:animScale>
                                          <p:cBhvr>
                                            <p:cTn id="36" dur="2000" fill="hold"/>
                                            <p:tgtEl>
                                              <p:spTgt spid="4"/>
                                            </p:tgtEl>
                                          </p:cBhvr>
                                          <p:by x="150000" y="150000"/>
                                        </p:animScale>
                                      </p:childTnLst>
                                    </p:cTn>
                                  </p:par>
                                  <p:par>
                                    <p:cTn id="37" presetID="22" presetClass="entr" presetSubtype="8" fill="hold" nodeType="withEffect">
                                      <p:stCondLst>
                                        <p:cond delay="6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3" presetClass="entr" presetSubtype="36" fill="hold" grpId="0" nodeType="withEffect" nodePh="1">
                                      <p:stCondLst>
                                        <p:cond delay="1200"/>
                                      </p:stCondLst>
                                      <p:endCondLst>
                                        <p:cond evt="begin" delay="0">
                                          <p:tn val="40"/>
                                        </p:cond>
                                      </p:end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strVal val="(6*min(max(#ppt_w*#ppt_h,.3),1)-7.4)/-.7*#ppt_w"/>
                                              </p:val>
                                            </p:tav>
                                            <p:tav tm="100000">
                                              <p:val>
                                                <p:strVal val="#ppt_w"/>
                                              </p:val>
                                            </p:tav>
                                          </p:tavLst>
                                        </p:anim>
                                        <p:anim calcmode="lin" valueType="num">
                                          <p:cBhvr>
                                            <p:cTn id="43" dur="750" fill="hold"/>
                                            <p:tgtEl>
                                              <p:spTgt spid="10"/>
                                            </p:tgtEl>
                                            <p:attrNameLst>
                                              <p:attrName>ppt_h</p:attrName>
                                            </p:attrNameLst>
                                          </p:cBhvr>
                                          <p:tavLst>
                                            <p:tav tm="0">
                                              <p:val>
                                                <p:strVal val="(6*min(max(#ppt_w*#ppt_h,.3),1)-7.4)/-.7*#ppt_h"/>
                                              </p:val>
                                            </p:tav>
                                            <p:tav tm="100000">
                                              <p:val>
                                                <p:strVal val="#ppt_h"/>
                                              </p:val>
                                            </p:tav>
                                          </p:tavLst>
                                        </p:anim>
                                        <p:anim calcmode="lin" valueType="num">
                                          <p:cBhvr>
                                            <p:cTn id="44" dur="750" fill="hold"/>
                                            <p:tgtEl>
                                              <p:spTgt spid="10"/>
                                            </p:tgtEl>
                                            <p:attrNameLst>
                                              <p:attrName>ppt_x</p:attrName>
                                            </p:attrNameLst>
                                          </p:cBhvr>
                                          <p:tavLst>
                                            <p:tav tm="0">
                                              <p:val>
                                                <p:fltVal val="0.5"/>
                                              </p:val>
                                            </p:tav>
                                            <p:tav tm="100000">
                                              <p:val>
                                                <p:strVal val="#ppt_x"/>
                                              </p:val>
                                            </p:tav>
                                          </p:tavLst>
                                        </p:anim>
                                        <p:anim calcmode="lin" valueType="num">
                                          <p:cBhvr>
                                            <p:cTn id="45" dur="750" fill="hold"/>
                                            <p:tgtEl>
                                              <p:spTgt spid="10"/>
                                            </p:tgtEl>
                                            <p:attrNameLst>
                                              <p:attrName>ppt_y</p:attrName>
                                            </p:attrNameLst>
                                          </p:cBhvr>
                                          <p:tavLst>
                                            <p:tav tm="0">
                                              <p:val>
                                                <p:strVal val="1+(6*min(max(#ppt_w*#ppt_h,.3),1)-7.4)/-.7*#ppt_h/2"/>
                                              </p:val>
                                            </p:tav>
                                            <p:tav tm="100000">
                                              <p:val>
                                                <p:strVal val="#ppt_y"/>
                                              </p:val>
                                            </p:tav>
                                          </p:tavLst>
                                        </p:anim>
                                      </p:childTnLst>
                                    </p:cTn>
                                  </p:par>
                                  <p:par>
                                    <p:cTn id="46" presetID="41" presetClass="entr" presetSubtype="0" fill="hold" grpId="0" nodeType="withEffect" nodePh="1">
                                      <p:stCondLst>
                                        <p:cond delay="4200"/>
                                      </p:stCondLst>
                                      <p:endCondLst>
                                        <p:cond evt="begin" delay="0">
                                          <p:tn val="46"/>
                                        </p:cond>
                                      </p:endCondLst>
                                      <p:iterate type="lt">
                                        <p:tmPct val="10400"/>
                                      </p:iterate>
                                      <p:childTnLst>
                                        <p:set>
                                          <p:cBhvr>
                                            <p:cTn id="47" dur="1" fill="hold">
                                              <p:stCondLst>
                                                <p:cond delay="0"/>
                                              </p:stCondLst>
                                            </p:cTn>
                                            <p:tgtEl>
                                              <p:spTgt spid="12"/>
                                            </p:tgtEl>
                                            <p:attrNameLst>
                                              <p:attrName>style.visibility</p:attrName>
                                            </p:attrNameLst>
                                          </p:cBhvr>
                                          <p:to>
                                            <p:strVal val="visible"/>
                                          </p:to>
                                        </p:set>
                                        <p:anim calcmode="lin" valueType="num">
                                          <p:cBhvr>
                                            <p:cTn id="48" dur="7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9" dur="750" fill="hold"/>
                                            <p:tgtEl>
                                              <p:spTgt spid="12"/>
                                            </p:tgtEl>
                                            <p:attrNameLst>
                                              <p:attrName>ppt_y</p:attrName>
                                            </p:attrNameLst>
                                          </p:cBhvr>
                                          <p:tavLst>
                                            <p:tav tm="0">
                                              <p:val>
                                                <p:strVal val="#ppt_y"/>
                                              </p:val>
                                            </p:tav>
                                            <p:tav tm="100000">
                                              <p:val>
                                                <p:strVal val="#ppt_y"/>
                                              </p:val>
                                            </p:tav>
                                          </p:tavLst>
                                        </p:anim>
                                        <p:anim calcmode="lin" valueType="num">
                                          <p:cBhvr>
                                            <p:cTn id="50" dur="7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1" dur="7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2" dur="750" tmFilter="0,0; .5, 1; 1, 1"/>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p:bldP spid="12" grpId="0"/>
          <p:bldP spid="9" grpId="0"/>
          <p:bldP spid="1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5925"/>
            <a:ext cx="9144000" cy="1375133"/>
          </a:xfrm>
          <a:prstGeom prst="rect">
            <a:avLst/>
          </a:prstGeom>
        </p:spPr>
      </p:pic>
      <p:pic>
        <p:nvPicPr>
          <p:cNvPr id="3" name="图片 2">
            <a:extLst>
              <a:ext uri="{FF2B5EF4-FFF2-40B4-BE49-F238E27FC236}">
                <a16:creationId xmlns:a16="http://schemas.microsoft.com/office/drawing/2014/main" xmlns="" id="{206BF53D-8C1E-465C-A8D8-6A72F066A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54" y="110947"/>
            <a:ext cx="9202679" cy="3239182"/>
          </a:xfrm>
          <a:prstGeom prst="rect">
            <a:avLst/>
          </a:prstGeom>
        </p:spPr>
      </p:pic>
      <p:pic>
        <p:nvPicPr>
          <p:cNvPr id="5" name="图片 4">
            <a:extLst>
              <a:ext uri="{FF2B5EF4-FFF2-40B4-BE49-F238E27FC236}">
                <a16:creationId xmlns:a16="http://schemas.microsoft.com/office/drawing/2014/main" xmlns="" id="{D211C3DD-73CA-4F23-881F-E700C59CA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2595" y="3350129"/>
            <a:ext cx="1404980" cy="1407141"/>
          </a:xfrm>
          <a:prstGeom prst="rect">
            <a:avLst/>
          </a:prstGeom>
        </p:spPr>
      </p:pic>
      <p:sp>
        <p:nvSpPr>
          <p:cNvPr id="4" name="TextBox 3"/>
          <p:cNvSpPr txBox="1"/>
          <p:nvPr/>
        </p:nvSpPr>
        <p:spPr>
          <a:xfrm>
            <a:off x="1534873" y="1364980"/>
            <a:ext cx="6899114" cy="1446544"/>
          </a:xfrm>
          <a:prstGeom prst="rect">
            <a:avLst/>
          </a:prstGeom>
          <a:noFill/>
        </p:spPr>
        <p:txBody>
          <a:bodyPr wrap="square" lIns="91434" tIns="45717" rIns="91434" bIns="45717"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u="sng"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HOẠT ĐỘNG 1</a:t>
            </a:r>
          </a:p>
          <a:p>
            <a:pPr algn="ctr"/>
            <a:r>
              <a:rPr lang="en-US" sz="4400" b="1" dirty="0" smtClean="0">
                <a:ln w="11430"/>
                <a:gradFill>
                  <a:gsLst>
                    <a:gs pos="0">
                      <a:srgbClr val="00A4E6">
                        <a:tint val="70000"/>
                        <a:satMod val="245000"/>
                      </a:srgbClr>
                    </a:gs>
                    <a:gs pos="75000">
                      <a:srgbClr val="00A4E6">
                        <a:tint val="90000"/>
                        <a:shade val="60000"/>
                        <a:satMod val="240000"/>
                      </a:srgbClr>
                    </a:gs>
                    <a:gs pos="100000">
                      <a:srgbClr val="00A4E6">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XỬ LÍ TÌNH HUỐNG</a:t>
            </a:r>
          </a:p>
        </p:txBody>
      </p:sp>
    </p:spTree>
    <p:custDataLst>
      <p:tags r:id="rId2"/>
    </p:custDataLst>
    <p:extLst>
      <p:ext uri="{BB962C8B-B14F-4D97-AF65-F5344CB8AC3E}">
        <p14:creationId xmlns:p14="http://schemas.microsoft.com/office/powerpoint/2010/main" val="2912573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1972" y="199696"/>
            <a:ext cx="5213131"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Em</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sẽ</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làm</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gì</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nếu</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Box 4"/>
          <p:cNvSpPr txBox="1"/>
          <p:nvPr/>
        </p:nvSpPr>
        <p:spPr>
          <a:xfrm>
            <a:off x="1818290" y="1219200"/>
            <a:ext cx="6337738" cy="3539430"/>
          </a:xfrm>
          <a:prstGeom prst="rect">
            <a:avLst/>
          </a:prstGeom>
          <a:noFill/>
        </p:spPr>
        <p:txBody>
          <a:bodyPr wrap="square" rtlCol="0">
            <a:spAutoFit/>
          </a:bodyPr>
          <a:lstStyle/>
          <a:p>
            <a:pPr marL="342900" indent="-342900">
              <a:buAutoNum type="alphaLcPeriod"/>
            </a:pP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giờ</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a:t>
            </a:r>
            <a:r>
              <a:rPr lang="en-US" sz="3200" dirty="0" smtClean="0">
                <a:latin typeface="Times New Roman" pitchFamily="18" charset="0"/>
                <a:cs typeface="Times New Roman" pitchFamily="18" charset="0"/>
              </a:rPr>
              <a:t>?</a:t>
            </a:r>
          </a:p>
          <a:p>
            <a:pPr marL="342900" indent="-342900">
              <a:buAutoNum type="alphaLcPeriod"/>
            </a:pP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kém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cô</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giáo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nhầm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sổ</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giỏi</a:t>
            </a:r>
            <a:r>
              <a:rPr lang="en-US" sz="3200" dirty="0" smtClean="0">
                <a:latin typeface="Times New Roman" pitchFamily="18" charset="0"/>
                <a:cs typeface="Times New Roman" pitchFamily="18" charset="0"/>
              </a:rPr>
              <a:t>?</a:t>
            </a:r>
          </a:p>
          <a:p>
            <a:pPr marL="342900" indent="-342900">
              <a:buAutoNum type="alphaLcPeriod"/>
            </a:pP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giờ</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ngồi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cứu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2" name="y2mate.com - Đồng hồ đếm ngược 1 phút_360p.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7859109" y="244200"/>
            <a:ext cx="1284891" cy="722751"/>
          </a:xfrm>
          <a:prstGeom prst="rect">
            <a:avLst/>
          </a:prstGeom>
        </p:spPr>
      </p:pic>
    </p:spTree>
    <p:custDataLst>
      <p:tags r:id="rId1"/>
    </p:custDataLst>
    <p:extLst>
      <p:ext uri="{BB962C8B-B14F-4D97-AF65-F5344CB8AC3E}">
        <p14:creationId xmlns:p14="http://schemas.microsoft.com/office/powerpoint/2010/main" val="35342709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childTnLst>
        </p:cTn>
      </p:par>
    </p:tnLst>
    <p:bldLst>
      <p:bldP spid="4" grpId="0" animBg="1"/>
    </p:bldLst>
  </p:timing>
  <p:extLst mod="1">
    <p:ext uri="{E180D4A7-C9FB-4DFB-919C-405C955672EB}">
      <p14:showEvtLst xmlns:p14="http://schemas.microsoft.com/office/powerpoint/2010/main">
        <p14:playEvt time="27984" objId="2"/>
        <p14:stopEvt time="92029"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4138"/>
            <a:ext cx="9144000" cy="956921"/>
          </a:xfrm>
          <a:prstGeom prst="rect">
            <a:avLst/>
          </a:prstGeom>
        </p:spPr>
      </p:pic>
      <p:pic>
        <p:nvPicPr>
          <p:cNvPr id="8" name="图片 7">
            <a:extLst>
              <a:ext uri="{FF2B5EF4-FFF2-40B4-BE49-F238E27FC236}">
                <a16:creationId xmlns:a16="http://schemas.microsoft.com/office/drawing/2014/main" xmlns="" id="{0658E485-13FD-450D-ACB6-AD82AD85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24" y="-29178"/>
            <a:ext cx="7705916" cy="2168911"/>
          </a:xfrm>
          <a:prstGeom prst="rect">
            <a:avLst/>
          </a:prstGeom>
        </p:spPr>
      </p:pic>
      <p:sp>
        <p:nvSpPr>
          <p:cNvPr id="13" name="iṣ1ïďè">
            <a:extLst>
              <a:ext uri="{FF2B5EF4-FFF2-40B4-BE49-F238E27FC236}">
                <a16:creationId xmlns:a16="http://schemas.microsoft.com/office/drawing/2014/main" xmlns="" id="{1E7AD8A4-2491-4C07-A1DC-0CC44B915D10}"/>
              </a:ext>
            </a:extLst>
          </p:cNvPr>
          <p:cNvSpPr/>
          <p:nvPr/>
        </p:nvSpPr>
        <p:spPr>
          <a:xfrm>
            <a:off x="2040597" y="2643268"/>
            <a:ext cx="1635861" cy="400310"/>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800" dirty="0">
              <a:solidFill>
                <a:sysClr val="windowText" lastClr="000000"/>
              </a:solidFill>
              <a:cs typeface="+mn-ea"/>
              <a:sym typeface="+mn-lt"/>
            </a:endParaRPr>
          </a:p>
        </p:txBody>
      </p:sp>
      <p:sp>
        <p:nvSpPr>
          <p:cNvPr id="2" name="TextBox 1"/>
          <p:cNvSpPr txBox="1"/>
          <p:nvPr/>
        </p:nvSpPr>
        <p:spPr>
          <a:xfrm>
            <a:off x="2087277" y="414482"/>
            <a:ext cx="5693079" cy="1546575"/>
          </a:xfrm>
          <a:prstGeom prst="rect">
            <a:avLst/>
          </a:prstGeom>
          <a:noFill/>
        </p:spPr>
        <p:txBody>
          <a:bodyPr wrap="square" lIns="68573" tIns="34289" rIns="68573" bIns="34289" rtlCol="0">
            <a:spAutoFit/>
          </a:bodyPr>
          <a:lstStyle/>
          <a:p>
            <a:pPr algn="ct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giờ</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kiểm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a:t>
            </a:r>
            <a:r>
              <a:rPr lang="en-US" sz="3200" b="1" dirty="0">
                <a:solidFill>
                  <a:srgbClr val="FF0000"/>
                </a:solidFill>
                <a:latin typeface="Times New Roman" pitchFamily="18" charset="0"/>
                <a:cs typeface="Times New Roman" pitchFamily="18" charset="0"/>
              </a:rPr>
              <a:t>?</a:t>
            </a:r>
          </a:p>
          <a:p>
            <a:pPr algn="ctr"/>
            <a:endParaRPr lang="vi-VN" sz="3200" b="1" i="1" dirty="0">
              <a:solidFill>
                <a:srgbClr val="FF0000"/>
              </a:solidFill>
              <a:latin typeface="Arial" pitchFamily="34" charset="0"/>
              <a:cs typeface="Arial" pitchFamily="34" charset="0"/>
            </a:endParaRPr>
          </a:p>
        </p:txBody>
      </p:sp>
      <p:sp>
        <p:nvSpPr>
          <p:cNvPr id="3" name="Rounded Rectangle 2"/>
          <p:cNvSpPr/>
          <p:nvPr/>
        </p:nvSpPr>
        <p:spPr>
          <a:xfrm>
            <a:off x="1040525" y="2274134"/>
            <a:ext cx="6884276" cy="183317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smtClean="0">
                <a:latin typeface="Times New Roman" pitchFamily="18" charset="0"/>
                <a:cs typeface="Times New Roman" pitchFamily="18" charset="0"/>
              </a:rPr>
              <a:t>Em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sẽ</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chịu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nhận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điểm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kém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rồi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quyết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tâm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lại</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73672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4138"/>
            <a:ext cx="9144000" cy="956921"/>
          </a:xfrm>
          <a:prstGeom prst="rect">
            <a:avLst/>
          </a:prstGeom>
        </p:spPr>
      </p:pic>
      <p:pic>
        <p:nvPicPr>
          <p:cNvPr id="8" name="图片 7">
            <a:extLst>
              <a:ext uri="{FF2B5EF4-FFF2-40B4-BE49-F238E27FC236}">
                <a16:creationId xmlns:a16="http://schemas.microsoft.com/office/drawing/2014/main" xmlns="" id="{0658E485-13FD-450D-ACB6-AD82AD85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24" y="-29178"/>
            <a:ext cx="7705916" cy="2168911"/>
          </a:xfrm>
          <a:prstGeom prst="rect">
            <a:avLst/>
          </a:prstGeom>
        </p:spPr>
      </p:pic>
      <p:sp>
        <p:nvSpPr>
          <p:cNvPr id="13" name="iṣ1ïďè">
            <a:extLst>
              <a:ext uri="{FF2B5EF4-FFF2-40B4-BE49-F238E27FC236}">
                <a16:creationId xmlns:a16="http://schemas.microsoft.com/office/drawing/2014/main" xmlns="" id="{1E7AD8A4-2491-4C07-A1DC-0CC44B915D10}"/>
              </a:ext>
            </a:extLst>
          </p:cNvPr>
          <p:cNvSpPr/>
          <p:nvPr/>
        </p:nvSpPr>
        <p:spPr>
          <a:xfrm>
            <a:off x="2040597" y="2643268"/>
            <a:ext cx="1635861" cy="400310"/>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800" dirty="0">
              <a:solidFill>
                <a:sysClr val="windowText" lastClr="000000"/>
              </a:solidFill>
              <a:cs typeface="+mn-ea"/>
              <a:sym typeface="+mn-lt"/>
            </a:endParaRPr>
          </a:p>
        </p:txBody>
      </p:sp>
      <p:sp>
        <p:nvSpPr>
          <p:cNvPr id="2" name="TextBox 1"/>
          <p:cNvSpPr txBox="1"/>
          <p:nvPr/>
        </p:nvSpPr>
        <p:spPr>
          <a:xfrm>
            <a:off x="1566041" y="414482"/>
            <a:ext cx="6214315" cy="1546575"/>
          </a:xfrm>
          <a:prstGeom prst="rect">
            <a:avLst/>
          </a:prstGeom>
          <a:noFill/>
        </p:spPr>
        <p:txBody>
          <a:bodyPr wrap="square" lIns="68573" tIns="34289" rIns="68573" bIns="34289" rtlCol="0">
            <a:spAutoFit/>
          </a:bodyPr>
          <a:lstStyle/>
          <a:p>
            <a:pPr algn="ctr"/>
            <a:r>
              <a:rPr lang="vi-VN" sz="3200" b="1" dirty="0">
                <a:solidFill>
                  <a:srgbClr val="FF0000"/>
                </a:solidFill>
                <a:latin typeface="Times New Roman" pitchFamily="18" charset="0"/>
                <a:cs typeface="Times New Roman" pitchFamily="18" charset="0"/>
              </a:rPr>
              <a:t>Em bị điểm kém nhưng cô giáo lại ghi nhầm vào sổ là điểm giỏi</a:t>
            </a:r>
            <a:r>
              <a:rPr lang="vi-VN"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a:p>
            <a:pPr algn="ctr"/>
            <a:endParaRPr lang="vi-VN" sz="3200" b="1" i="1" dirty="0">
              <a:solidFill>
                <a:srgbClr val="FF0000"/>
              </a:solidFill>
              <a:cs typeface="Arial" pitchFamily="34" charset="0"/>
            </a:endParaRPr>
          </a:p>
        </p:txBody>
      </p:sp>
      <p:sp>
        <p:nvSpPr>
          <p:cNvPr id="3" name="Rounded Rectangle 2"/>
          <p:cNvSpPr/>
          <p:nvPr/>
        </p:nvSpPr>
        <p:spPr>
          <a:xfrm>
            <a:off x="1040525" y="2274134"/>
            <a:ext cx="6884276" cy="183317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smtClean="0">
                <a:solidFill>
                  <a:prstClr val="black"/>
                </a:solidFill>
                <a:latin typeface="Times New Roman" pitchFamily="18" charset="0"/>
                <a:cs typeface="Times New Roman" pitchFamily="18" charset="0"/>
              </a:rPr>
              <a:t>Em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sẽ</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báo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cô</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giáo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biết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để</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sửa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lại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điểm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cho</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đúng</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45672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1.4"/>
</p:tagLst>
</file>

<file path=ppt/tags/tag10.xml><?xml version="1.0" encoding="utf-8"?>
<p:tagLst xmlns:a="http://schemas.openxmlformats.org/drawingml/2006/main" xmlns:r="http://schemas.openxmlformats.org/officeDocument/2006/relationships" xmlns:p="http://schemas.openxmlformats.org/presentationml/2006/main">
  <p:tag name="TIMING" val="|2.2"/>
</p:tagLst>
</file>

<file path=ppt/tags/tag11.xml><?xml version="1.0" encoding="utf-8"?>
<p:tagLst xmlns:a="http://schemas.openxmlformats.org/drawingml/2006/main" xmlns:r="http://schemas.openxmlformats.org/officeDocument/2006/relationships" xmlns:p="http://schemas.openxmlformats.org/presentationml/2006/main">
  <p:tag name="TIMING" val="|5.5"/>
</p:tagLst>
</file>

<file path=ppt/tags/tag12.xml><?xml version="1.0" encoding="utf-8"?>
<p:tagLst xmlns:a="http://schemas.openxmlformats.org/drawingml/2006/main" xmlns:r="http://schemas.openxmlformats.org/officeDocument/2006/relationships" xmlns:p="http://schemas.openxmlformats.org/presentationml/2006/main">
  <p:tag name="TIMING" val="|1.2|10.4|5.4"/>
</p:tagLst>
</file>

<file path=ppt/tags/tag13.xml><?xml version="1.0" encoding="utf-8"?>
<p:tagLst xmlns:a="http://schemas.openxmlformats.org/drawingml/2006/main" xmlns:r="http://schemas.openxmlformats.org/officeDocument/2006/relationships" xmlns:p="http://schemas.openxmlformats.org/presentationml/2006/main">
  <p:tag name="TIMING" val="|3.5"/>
</p:tagLst>
</file>

<file path=ppt/tags/tag14.xml><?xml version="1.0" encoding="utf-8"?>
<p:tagLst xmlns:a="http://schemas.openxmlformats.org/drawingml/2006/main" xmlns:r="http://schemas.openxmlformats.org/officeDocument/2006/relationships" xmlns:p="http://schemas.openxmlformats.org/presentationml/2006/main">
  <p:tag name="TIMING" val="|1.8"/>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6.1"/>
</p:tagLst>
</file>

<file path=ppt/tags/tag17.xml><?xml version="1.0" encoding="utf-8"?>
<p:tagLst xmlns:a="http://schemas.openxmlformats.org/drawingml/2006/main" xmlns:r="http://schemas.openxmlformats.org/officeDocument/2006/relationships" xmlns:p="http://schemas.openxmlformats.org/presentationml/2006/main">
  <p:tag name="TIMING" val="|1"/>
</p:tagLst>
</file>

<file path=ppt/tags/tag18.xml><?xml version="1.0" encoding="utf-8"?>
<p:tagLst xmlns:a="http://schemas.openxmlformats.org/drawingml/2006/main" xmlns:r="http://schemas.openxmlformats.org/officeDocument/2006/relationships" xmlns:p="http://schemas.openxmlformats.org/presentationml/2006/main">
  <p:tag name="TIMING" val="|1.8"/>
</p:tagLst>
</file>

<file path=ppt/tags/tag19.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23.8|8.6"/>
</p:tagLst>
</file>

<file path=ppt/tags/tag20.xml><?xml version="1.0" encoding="utf-8"?>
<p:tagLst xmlns:a="http://schemas.openxmlformats.org/drawingml/2006/main" xmlns:r="http://schemas.openxmlformats.org/officeDocument/2006/relationships" xmlns:p="http://schemas.openxmlformats.org/presentationml/2006/main">
  <p:tag name="TIMING" val="|1.9"/>
</p:tagLst>
</file>

<file path=ppt/tags/tag21.xml><?xml version="1.0" encoding="utf-8"?>
<p:tagLst xmlns:a="http://schemas.openxmlformats.org/drawingml/2006/main" xmlns:r="http://schemas.openxmlformats.org/officeDocument/2006/relationships" xmlns:p="http://schemas.openxmlformats.org/presentationml/2006/main">
  <p:tag name="TIMING" val="|0.5|2.2|5.5|6.2|6.1|30.1|20.5|15|8.7"/>
</p:tagLst>
</file>

<file path=ppt/tags/tag22.xml><?xml version="1.0" encoding="utf-8"?>
<p:tagLst xmlns:a="http://schemas.openxmlformats.org/drawingml/2006/main" xmlns:r="http://schemas.openxmlformats.org/officeDocument/2006/relationships" xmlns:p="http://schemas.openxmlformats.org/presentationml/2006/main">
  <p:tag name="TIMING" val="|1"/>
</p:tagLst>
</file>

<file path=ppt/tags/tag23.xml><?xml version="1.0" encoding="utf-8"?>
<p:tagLst xmlns:a="http://schemas.openxmlformats.org/drawingml/2006/main" xmlns:r="http://schemas.openxmlformats.org/officeDocument/2006/relationships" xmlns:p="http://schemas.openxmlformats.org/presentationml/2006/main">
  <p:tag name="TIMING" val="|7.3|6.9"/>
</p:tagLst>
</file>

<file path=ppt/tags/tag3.xml><?xml version="1.0" encoding="utf-8"?>
<p:tagLst xmlns:a="http://schemas.openxmlformats.org/drawingml/2006/main" xmlns:r="http://schemas.openxmlformats.org/officeDocument/2006/relationships" xmlns:p="http://schemas.openxmlformats.org/presentationml/2006/main">
  <p:tag name="TIMING" val="|29.2|7.6"/>
</p:tagLst>
</file>

<file path=ppt/tags/tag4.xml><?xml version="1.0" encoding="utf-8"?>
<p:tagLst xmlns:a="http://schemas.openxmlformats.org/drawingml/2006/main" xmlns:r="http://schemas.openxmlformats.org/officeDocument/2006/relationships" xmlns:p="http://schemas.openxmlformats.org/presentationml/2006/main">
  <p:tag name="TIMING" val="|14.2|0.5"/>
</p:tagLst>
</file>

<file path=ppt/tags/tag5.xml><?xml version="1.0" encoding="utf-8"?>
<p:tagLst xmlns:a="http://schemas.openxmlformats.org/drawingml/2006/main" xmlns:r="http://schemas.openxmlformats.org/officeDocument/2006/relationships" xmlns:p="http://schemas.openxmlformats.org/presentationml/2006/main">
  <p:tag name="TIMING" val="|5.7"/>
</p:tagLst>
</file>

<file path=ppt/tags/tag6.xml><?xml version="1.0" encoding="utf-8"?>
<p:tagLst xmlns:a="http://schemas.openxmlformats.org/drawingml/2006/main" xmlns:r="http://schemas.openxmlformats.org/officeDocument/2006/relationships" xmlns:p="http://schemas.openxmlformats.org/presentationml/2006/main">
  <p:tag name="TIMING" val="|1.2|2.7|4.2|5.9|11.9|1.8"/>
</p:tagLst>
</file>

<file path=ppt/tags/tag7.xml><?xml version="1.0" encoding="utf-8"?>
<p:tagLst xmlns:a="http://schemas.openxmlformats.org/drawingml/2006/main" xmlns:r="http://schemas.openxmlformats.org/officeDocument/2006/relationships" xmlns:p="http://schemas.openxmlformats.org/presentationml/2006/main">
  <p:tag name="TIMING" val="|16.5|6.8"/>
</p:tagLst>
</file>

<file path=ppt/tags/tag8.xml><?xml version="1.0" encoding="utf-8"?>
<p:tagLst xmlns:a="http://schemas.openxmlformats.org/drawingml/2006/main" xmlns:r="http://schemas.openxmlformats.org/officeDocument/2006/relationships" xmlns:p="http://schemas.openxmlformats.org/presentationml/2006/main">
  <p:tag name="TIMING" val="|1.7|7"/>
</p:tagLst>
</file>

<file path=ppt/tags/tag9.xml><?xml version="1.0" encoding="utf-8"?>
<p:tagLst xmlns:a="http://schemas.openxmlformats.org/drawingml/2006/main" xmlns:r="http://schemas.openxmlformats.org/officeDocument/2006/relationships" xmlns:p="http://schemas.openxmlformats.org/presentationml/2006/main">
  <p:tag name="TIMING" val="|3.3|7"/>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fontScheme name="fn3k5n5n">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1.potx" id="{686BFE9D-0620-4036-A638-EF6EF9C97193}" vid="{3A6DB355-AB88-4F00-A581-7F597D416C5D}"/>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1091</TotalTime>
  <Words>732</Words>
  <Application>Microsoft Office PowerPoint</Application>
  <PresentationFormat>On-screen Show (16:9)</PresentationFormat>
  <Paragraphs>78</Paragraphs>
  <Slides>26</Slides>
  <Notes>10</Notes>
  <HiddenSlides>0</HiddenSlides>
  <MMClips>2</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26</vt:i4>
      </vt:variant>
    </vt:vector>
  </HeadingPairs>
  <TitlesOfParts>
    <vt:vector size="47" baseType="lpstr">
      <vt:lpstr>Arial</vt:lpstr>
      <vt:lpstr>微软雅黑</vt:lpstr>
      <vt:lpstr>等线 Light</vt:lpstr>
      <vt:lpstr>Helvetica</vt:lpstr>
      <vt:lpstr>方正卡通简体</vt:lpstr>
      <vt:lpstr>Calibri Light</vt:lpstr>
      <vt:lpstr>汉仪全唐诗简</vt:lpstr>
      <vt:lpstr>等线</vt:lpstr>
      <vt:lpstr>Arial Black</vt:lpstr>
      <vt:lpstr>Times New Roman</vt:lpstr>
      <vt:lpstr>Calibri</vt:lpstr>
      <vt:lpstr>宋体</vt:lpstr>
      <vt:lpstr>Office 主题​​</vt:lpstr>
      <vt:lpstr>1_Office 主题​​</vt:lpstr>
      <vt:lpstr>Office 主题</vt:lpstr>
      <vt:lpstr>2_Office 主题​​</vt:lpstr>
      <vt:lpstr>3_Office 主题​​</vt:lpstr>
      <vt:lpstr>2_Office 主题</vt:lpstr>
      <vt:lpstr>1_PPT定制1801380800</vt:lpstr>
      <vt:lpstr>1_Office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cp:lastModifiedBy>
  <cp:revision>107</cp:revision>
  <dcterms:created xsi:type="dcterms:W3CDTF">2017-03-04T06:55:50Z</dcterms:created>
  <dcterms:modified xsi:type="dcterms:W3CDTF">2021-09-26T17:18:59Z</dcterms:modified>
</cp:coreProperties>
</file>